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643" r:id="rId2"/>
    <p:sldId id="409" r:id="rId3"/>
    <p:sldId id="410" r:id="rId4"/>
    <p:sldId id="413" r:id="rId5"/>
    <p:sldId id="436" r:id="rId6"/>
    <p:sldId id="547" r:id="rId7"/>
    <p:sldId id="440" r:id="rId8"/>
    <p:sldId id="548" r:id="rId9"/>
    <p:sldId id="549" r:id="rId10"/>
    <p:sldId id="551" r:id="rId11"/>
    <p:sldId id="552" r:id="rId12"/>
    <p:sldId id="553" r:id="rId13"/>
    <p:sldId id="554" r:id="rId14"/>
    <p:sldId id="557" r:id="rId15"/>
    <p:sldId id="561" r:id="rId16"/>
    <p:sldId id="563" r:id="rId17"/>
    <p:sldId id="566" r:id="rId18"/>
    <p:sldId id="567" r:id="rId19"/>
    <p:sldId id="644" r:id="rId20"/>
  </p:sldIdLst>
  <p:sldSz cx="9144000" cy="6858000" type="letter"/>
  <p:notesSz cx="68580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0000"/>
    <a:srgbClr val="006600"/>
    <a:srgbClr val="E27E7C"/>
    <a:srgbClr val="F4ED6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346" autoAdjust="0"/>
  </p:normalViewPr>
  <p:slideViewPr>
    <p:cSldViewPr>
      <p:cViewPr varScale="1">
        <p:scale>
          <a:sx n="80" d="100"/>
          <a:sy n="80" d="100"/>
        </p:scale>
        <p:origin x="-118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95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061247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412FA9E1-A153-46A7-9170-ACF1B838942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412FA9E1-A153-46A7-9170-ACF1B838942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412FA9E1-A153-46A7-9170-ACF1B838942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412FA9E1-A153-46A7-9170-ACF1B838942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7842EA-C44C-4274-B094-579487A9070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412FA9E1-A153-46A7-9170-ACF1B838942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412FA9E1-A153-46A7-9170-ACF1B838942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6613" cy="348615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412FA9E1-A153-46A7-9170-ACF1B838942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412FA9E1-A153-46A7-9170-ACF1B838942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429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772400" cy="762000"/>
          </a:xfrm>
          <a:prstGeom prst="rect">
            <a:avLst/>
          </a:prstGeom>
          <a:gradFill rotWithShape="0">
            <a:gsLst>
              <a:gs pos="0">
                <a:srgbClr val="FCFEB9">
                  <a:gamma/>
                  <a:tint val="0"/>
                  <a:invGamma/>
                </a:srgbClr>
              </a:gs>
              <a:gs pos="50000">
                <a:srgbClr val="FCFEB9"/>
              </a:gs>
              <a:gs pos="100000">
                <a:srgbClr val="FCFEB9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4" name="Rectangle 1028"/>
          <p:cNvSpPr>
            <a:spLocks noChangeArrowheads="1"/>
          </p:cNvSpPr>
          <p:nvPr/>
        </p:nvSpPr>
        <p:spPr bwMode="auto">
          <a:xfrm>
            <a:off x="7827963" y="6137275"/>
            <a:ext cx="490518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200" dirty="0" smtClean="0"/>
              <a:t>9-</a:t>
            </a:r>
            <a:fld id="{48534A3E-E382-4499-A4CC-8359A21B7BB2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rgbClr val="6E0043"/>
          </a:solidFill>
          <a:latin typeface="+mn-lt"/>
          <a:ea typeface="+mn-ea"/>
          <a:cs typeface="+mn-cs"/>
        </a:defRPr>
      </a:lvl1pPr>
      <a:lvl2pPr marL="965200" indent="-5080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§"/>
        <a:defRPr sz="2800" b="1">
          <a:solidFill>
            <a:srgbClr val="BE001E"/>
          </a:solidFill>
          <a:latin typeface="+mn-lt"/>
        </a:defRPr>
      </a:lvl2pPr>
      <a:lvl3pPr marL="14224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à"/>
        <a:defRPr sz="2800" b="1">
          <a:solidFill>
            <a:srgbClr val="4C2E00"/>
          </a:solidFill>
          <a:latin typeface="+mn-lt"/>
        </a:defRPr>
      </a:lvl3pPr>
      <a:lvl4pPr marL="17653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Times" charset="0"/>
        <a:buChar char="*"/>
        <a:defRPr sz="2800" b="1">
          <a:solidFill>
            <a:schemeClr val="tx1"/>
          </a:solidFill>
          <a:latin typeface="+mn-lt"/>
        </a:defRPr>
      </a:lvl4pPr>
      <a:lvl5pPr marL="24130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5pPr>
      <a:lvl6pPr marL="28702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6pPr>
      <a:lvl7pPr marL="33274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7pPr>
      <a:lvl8pPr marL="37846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8pPr>
      <a:lvl9pPr marL="42418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ma"/><Relationship Id="rId7" Type="http://schemas.openxmlformats.org/officeDocument/2006/relationships/image" Target="../media/image2.jpe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3.png"/><Relationship Id="rId2" Type="http://schemas.openxmlformats.org/officeDocument/2006/relationships/audio" Target="../media/media10.wma"/><Relationship Id="rId16" Type="http://schemas.openxmlformats.org/officeDocument/2006/relationships/image" Target="../media/image26.png"/><Relationship Id="rId1" Type="http://schemas.microsoft.com/office/2007/relationships/media" Target="../media/media10.wma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3.wma"/><Relationship Id="rId7" Type="http://schemas.openxmlformats.org/officeDocument/2006/relationships/image" Target="../media/image29.png"/><Relationship Id="rId2" Type="http://schemas.microsoft.com/office/2007/relationships/media" Target="../media/media13.wma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media15.wma"/><Relationship Id="rId7" Type="http://schemas.openxmlformats.org/officeDocument/2006/relationships/image" Target="../media/image32.wmf"/><Relationship Id="rId2" Type="http://schemas.microsoft.com/office/2007/relationships/media" Target="../media/media15.wm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media19.wma"/><Relationship Id="rId7" Type="http://schemas.openxmlformats.org/officeDocument/2006/relationships/image" Target="../media/image2.jpeg"/><Relationship Id="rId2" Type="http://schemas.microsoft.com/office/2007/relationships/media" Target="../media/media19.wm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4.png"/><Relationship Id="rId5" Type="http://schemas.openxmlformats.org/officeDocument/2006/relationships/hyperlink" Target="//upload.wikimedia.org/wikipedia/commons/b/b2/Ethylammonium_nitrate.png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9525"/>
            <a:ext cx="8839201" cy="762000"/>
          </a:xfrm>
        </p:spPr>
        <p:txBody>
          <a:bodyPr/>
          <a:lstStyle/>
          <a:p>
            <a:r>
              <a:rPr lang="en-US" dirty="0" smtClean="0"/>
              <a:t>RDCH 702:  Lecture 9  Separations Part 3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4958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Separation methods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Solvent extraction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PUREX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 exchange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Volatility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Electrochemistry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Specific actinide separations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Basic concept of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Oxidation state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Ionic radius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Development of advanced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Trivalent actinides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Necessary for fuel cycle due to formation of mixtures due to fission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Actinides </a:t>
            </a:r>
          </a:p>
          <a:p>
            <a:pPr lvl="2">
              <a:lnSpc>
                <a:spcPct val="80000"/>
              </a:lnSpc>
            </a:pPr>
            <a:r>
              <a:rPr lang="en-US" sz="2400" dirty="0" err="1" smtClean="0"/>
              <a:t>Transuranics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Fission products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Se (Z=34) to </a:t>
            </a:r>
            <a:r>
              <a:rPr lang="en-US" sz="2400" dirty="0" err="1" smtClean="0"/>
              <a:t>Dy</a:t>
            </a:r>
            <a:r>
              <a:rPr lang="en-US" sz="2400" dirty="0" smtClean="0"/>
              <a:t> (Z=66)</a:t>
            </a:r>
            <a:endParaRPr lang="en-US" sz="2400" dirty="0"/>
          </a:p>
        </p:txBody>
      </p:sp>
      <p:pic>
        <p:nvPicPr>
          <p:cNvPr id="5" name="Picture 16" descr="https://upload.wikimedia.org/wikipedia/commons/f/fe/Tributyl-phosphate-2D-skelet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12336"/>
            <a:ext cx="340040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3214" y="5819775"/>
            <a:ext cx="3350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Tributyl</a:t>
            </a:r>
            <a:r>
              <a:rPr lang="en-US" dirty="0" smtClean="0"/>
              <a:t> phosphate (TBP)</a:t>
            </a:r>
            <a:endParaRPr lang="en-US" dirty="0"/>
          </a:p>
        </p:txBody>
      </p:sp>
      <p:pic>
        <p:nvPicPr>
          <p:cNvPr id="7" name="Picture 3" descr="200px-Extracteduraniumcomple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42805" y="1066800"/>
            <a:ext cx="2431800" cy="30883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85750" y="2354389"/>
            <a:ext cx="3810000" cy="31261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730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00"/>
    </mc:Choice>
    <mc:Fallback xmlns="">
      <p:transition spd="slow" advTm="26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600" dirty="0" smtClean="0"/>
              <a:t>Examples of </a:t>
            </a:r>
            <a:r>
              <a:rPr lang="en-US" dirty="0" smtClean="0"/>
              <a:t>IL</a:t>
            </a:r>
            <a:r>
              <a:rPr lang="en-US" sz="3600" dirty="0" smtClean="0"/>
              <a:t> cations and anions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498354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</a:rPr>
              <a:t>18</a:t>
            </a:r>
            <a:r>
              <a:rPr lang="en-US" sz="2400" dirty="0" smtClean="0">
                <a:solidFill>
                  <a:srgbClr val="FF0000"/>
                </a:solidFill>
              </a:rPr>
              <a:t> possible combinations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Route for task specific properties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Group actinide separation</a:t>
            </a:r>
          </a:p>
        </p:txBody>
      </p:sp>
      <p:grpSp>
        <p:nvGrpSpPr>
          <p:cNvPr id="4" name="Group 14"/>
          <p:cNvGrpSpPr/>
          <p:nvPr/>
        </p:nvGrpSpPr>
        <p:grpSpPr>
          <a:xfrm>
            <a:off x="228600" y="1143000"/>
            <a:ext cx="4800600" cy="3581400"/>
            <a:chOff x="-152399" y="1206487"/>
            <a:chExt cx="4800600" cy="3581400"/>
          </a:xfrm>
        </p:grpSpPr>
        <p:pic>
          <p:nvPicPr>
            <p:cNvPr id="40961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4401" y="3949687"/>
              <a:ext cx="213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95576" y="1206487"/>
              <a:ext cx="1952625" cy="112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52399" y="1206487"/>
              <a:ext cx="2786062" cy="1032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33600" y="2273287"/>
              <a:ext cx="2438400" cy="1949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8601" y="2273287"/>
              <a:ext cx="1828800" cy="1501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8"/>
          <p:cNvGrpSpPr/>
          <p:nvPr/>
        </p:nvGrpSpPr>
        <p:grpSpPr>
          <a:xfrm>
            <a:off x="5181600" y="1295400"/>
            <a:ext cx="3567113" cy="3505200"/>
            <a:chOff x="5257800" y="1752600"/>
            <a:chExt cx="3567113" cy="3505200"/>
          </a:xfrm>
        </p:grpSpPr>
        <p:pic>
          <p:nvPicPr>
            <p:cNvPr id="40967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24600" y="2971800"/>
              <a:ext cx="2394354" cy="107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6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934200" y="1752600"/>
              <a:ext cx="1781175" cy="863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Picture 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62600" y="1905000"/>
              <a:ext cx="667489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57800" y="4602340"/>
              <a:ext cx="3567113" cy="655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334000" y="3200400"/>
              <a:ext cx="762000" cy="655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990600" y="47961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Can functionalize ILs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46145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5486400"/>
            <a:ext cx="2266950" cy="6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67000" y="5416570"/>
            <a:ext cx="1828799" cy="67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76"/>
    </mc:Choice>
    <mc:Fallback xmlns="">
      <p:transition spd="slow" advTm="65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7014" x="2508250" y="2171700"/>
          <p14:tracePt t="7270" x="2508250" y="2165350"/>
          <p14:tracePt t="7294" x="2508250" y="2154238"/>
          <p14:tracePt t="7303" x="2514600" y="2149475"/>
          <p14:tracePt t="7304" x="2514600" y="2136775"/>
          <p14:tracePt t="7311" x="2525713" y="2103438"/>
          <p14:tracePt t="7327" x="2543175" y="2068513"/>
          <p14:tracePt t="7344" x="2560638" y="2035175"/>
          <p14:tracePt t="7361" x="2571750" y="1993900"/>
          <p14:tracePt t="7377" x="2589213" y="1949450"/>
          <p14:tracePt t="7394" x="2600325" y="1914525"/>
          <p14:tracePt t="7411" x="2606675" y="1879600"/>
          <p14:tracePt t="7427" x="2606675" y="1857375"/>
          <p14:tracePt t="7444" x="2606675" y="1835150"/>
          <p14:tracePt t="7461" x="2606675" y="1806575"/>
          <p14:tracePt t="7477" x="2600325" y="1789113"/>
          <p14:tracePt t="7494" x="2589213" y="1765300"/>
          <p14:tracePt t="7511" x="2582863" y="1765300"/>
          <p14:tracePt t="7528" x="2578100" y="1749425"/>
          <p14:tracePt t="7544" x="2560638" y="1731963"/>
          <p14:tracePt t="7561" x="2525713" y="1708150"/>
          <p14:tracePt t="7577" x="2486025" y="1685925"/>
          <p14:tracePt t="7594" x="2435225" y="1646238"/>
          <p14:tracePt t="7611" x="2360613" y="1606550"/>
          <p14:tracePt t="7627" x="2274888" y="1554163"/>
          <p14:tracePt t="7644" x="2165350" y="1503363"/>
          <p14:tracePt t="7661" x="2051050" y="1446213"/>
          <p14:tracePt t="7677" x="1954213" y="1406525"/>
          <p14:tracePt t="7694" x="1828800" y="1349375"/>
          <p14:tracePt t="7711" x="1760538" y="1320800"/>
          <p14:tracePt t="7727" x="1703388" y="1285875"/>
          <p14:tracePt t="7744" x="1657350" y="1263650"/>
          <p14:tracePt t="7760" x="1589088" y="1239838"/>
          <p14:tracePt t="7777" x="1543050" y="1217613"/>
          <p14:tracePt t="7794" x="1508125" y="1211263"/>
          <p14:tracePt t="7810" x="1492250" y="1206500"/>
          <p14:tracePt t="7827" x="1474788" y="1200150"/>
          <p14:tracePt t="7844" x="1450975" y="1200150"/>
          <p14:tracePt t="7861" x="1435100" y="1193800"/>
          <p14:tracePt t="7877" x="1422400" y="1193800"/>
          <p14:tracePt t="7894" x="1393825" y="1193800"/>
          <p14:tracePt t="7911" x="1365250" y="1193800"/>
          <p14:tracePt t="7927" x="1343025" y="1200150"/>
          <p14:tracePt t="7944" x="1314450" y="1206500"/>
          <p14:tracePt t="7960" x="1296988" y="1211263"/>
          <p14:tracePt t="7977" x="1274763" y="1217613"/>
          <p14:tracePt t="7994" x="1257300" y="1228725"/>
          <p14:tracePt t="8010" x="1246188" y="1235075"/>
          <p14:tracePt t="8027" x="1222375" y="1246188"/>
          <p14:tracePt t="8044" x="1206500" y="1250950"/>
          <p14:tracePt t="8060" x="1182688" y="1263650"/>
          <p14:tracePt t="8077" x="1160463" y="1274763"/>
          <p14:tracePt t="8094" x="1120775" y="1292225"/>
          <p14:tracePt t="8110" x="1103313" y="1303338"/>
          <p14:tracePt t="8127" x="1079500" y="1314450"/>
          <p14:tracePt t="8144" x="1063625" y="1325563"/>
          <p14:tracePt t="8161" x="1039813" y="1331913"/>
          <p14:tracePt t="8177" x="1022350" y="1343025"/>
          <p14:tracePt t="8194" x="1000125" y="1354138"/>
          <p14:tracePt t="8210" x="993775" y="1360488"/>
          <p14:tracePt t="8227" x="982663" y="1371600"/>
          <p14:tracePt t="8244" x="971550" y="1389063"/>
          <p14:tracePt t="8260" x="949325" y="1417638"/>
          <p14:tracePt t="8277" x="925513" y="1450975"/>
          <p14:tracePt t="8294" x="879475" y="1514475"/>
          <p14:tracePt t="8311" x="857250" y="1560513"/>
          <p14:tracePt t="8327" x="839788" y="1600200"/>
          <p14:tracePt t="8344" x="822325" y="1635125"/>
          <p14:tracePt t="8361" x="817563" y="1663700"/>
          <p14:tracePt t="8377" x="817563" y="1685925"/>
          <p14:tracePt t="8394" x="817563" y="1703388"/>
          <p14:tracePt t="8410" x="822325" y="1731963"/>
          <p14:tracePt t="8427" x="839788" y="1760538"/>
          <p14:tracePt t="8444" x="857250" y="1789113"/>
          <p14:tracePt t="8460" x="885825" y="1822450"/>
          <p14:tracePt t="8477" x="920750" y="1846263"/>
          <p14:tracePt t="8494" x="977900" y="1879600"/>
          <p14:tracePt t="8511" x="1028700" y="1892300"/>
          <p14:tracePt t="8527" x="1085850" y="1908175"/>
          <p14:tracePt t="8544" x="1160463" y="1920875"/>
          <p14:tracePt t="8561" x="1239838" y="1936750"/>
          <p14:tracePt t="8577" x="1343025" y="1943100"/>
          <p14:tracePt t="8594" x="1457325" y="1949450"/>
          <p14:tracePt t="8610" x="1589088" y="1960563"/>
          <p14:tracePt t="8627" x="1703388" y="1954213"/>
          <p14:tracePt t="8644" x="1835150" y="1949450"/>
          <p14:tracePt t="8660" x="1965325" y="1925638"/>
          <p14:tracePt t="8677" x="2074863" y="1908175"/>
          <p14:tracePt t="8694" x="2217738" y="1892300"/>
          <p14:tracePt t="8710" x="2297113" y="1863725"/>
          <p14:tracePt t="8727" x="2365375" y="1835150"/>
          <p14:tracePt t="8744" x="2406650" y="1806575"/>
          <p14:tracePt t="8761" x="2428875" y="1782763"/>
          <p14:tracePt t="8777" x="2439988" y="1765300"/>
          <p14:tracePt t="8794" x="2439988" y="1754188"/>
          <p14:tracePt t="8810" x="2439988" y="1736725"/>
          <p14:tracePt t="8827" x="2439988" y="1720850"/>
          <p14:tracePt t="8844" x="2417763" y="1692275"/>
          <p14:tracePt t="8860" x="2378075" y="1657350"/>
          <p14:tracePt t="8877" x="2303463" y="1600200"/>
          <p14:tracePt t="8894" x="2149475" y="1520825"/>
          <p14:tracePt t="8910" x="1993900" y="1457325"/>
          <p14:tracePt t="8927" x="1839913" y="1389063"/>
          <p14:tracePt t="8944" x="1692275" y="1325563"/>
          <p14:tracePt t="8961" x="1565275" y="1274763"/>
          <p14:tracePt t="8977" x="1474788" y="1246188"/>
          <p14:tracePt t="8994" x="1400175" y="1222375"/>
          <p14:tracePt t="9010" x="1354138" y="1217613"/>
          <p14:tracePt t="9027" x="1314450" y="1211263"/>
          <p14:tracePt t="9044" x="1285875" y="1211263"/>
          <p14:tracePt t="9060" x="1250950" y="1217613"/>
          <p14:tracePt t="9077" x="1200150" y="1246188"/>
          <p14:tracePt t="9094" x="1136650" y="1292225"/>
          <p14:tracePt t="9110" x="1085850" y="1336675"/>
          <p14:tracePt t="9127" x="1039813" y="1400175"/>
          <p14:tracePt t="9144" x="1006475" y="1457325"/>
          <p14:tracePt t="9160" x="989013" y="1514475"/>
          <p14:tracePt t="9177" x="977900" y="1577975"/>
          <p14:tracePt t="9194" x="977900" y="1646238"/>
          <p14:tracePt t="9210" x="977900" y="1708150"/>
          <p14:tracePt t="9227" x="989013" y="1771650"/>
          <p14:tracePt t="9244" x="1022350" y="1839913"/>
          <p14:tracePt t="9260" x="1063625" y="1908175"/>
          <p14:tracePt t="9277" x="1143000" y="1982788"/>
          <p14:tracePt t="9294" x="1285875" y="2051050"/>
          <p14:tracePt t="9310" x="1406525" y="2085975"/>
          <p14:tracePt t="9327" x="1554163" y="2097088"/>
          <p14:tracePt t="9344" x="1749425" y="2108200"/>
          <p14:tracePt t="9360" x="1989138" y="2097088"/>
          <p14:tracePt t="9377" x="2303463" y="2063750"/>
          <p14:tracePt t="9394" x="2640013" y="2035175"/>
          <p14:tracePt t="9410" x="3006725" y="2011363"/>
          <p14:tracePt t="9427" x="3411538" y="1989138"/>
          <p14:tracePt t="9444" x="3783013" y="1965325"/>
          <p14:tracePt t="9460" x="4132263" y="1949450"/>
          <p14:tracePt t="9477" x="4486275" y="1908175"/>
          <p14:tracePt t="9495" x="4635500" y="1885950"/>
          <p14:tracePt t="9510" x="4737100" y="1857375"/>
          <p14:tracePt t="9527" x="4783138" y="1839913"/>
          <p14:tracePt t="9544" x="4811713" y="1822450"/>
          <p14:tracePt t="9561" x="4829175" y="1811338"/>
          <p14:tracePt t="9577" x="4829175" y="1789113"/>
          <p14:tracePt t="9594" x="4835525" y="1760538"/>
          <p14:tracePt t="9610" x="4835525" y="1720850"/>
          <p14:tracePt t="9627" x="4818063" y="1679575"/>
          <p14:tracePt t="9645" x="4783138" y="1628775"/>
          <p14:tracePt t="9660" x="4721225" y="1577975"/>
          <p14:tracePt t="9678" x="4640263" y="1525588"/>
          <p14:tracePt t="9694" x="4503738" y="1446213"/>
          <p14:tracePt t="9711" x="4371975" y="1389063"/>
          <p14:tracePt t="9727" x="4229100" y="1343025"/>
          <p14:tracePt t="9744" x="4057650" y="1303338"/>
          <p14:tracePt t="9760" x="3892550" y="1263650"/>
          <p14:tracePt t="9777" x="3721100" y="1228725"/>
          <p14:tracePt t="9794" x="3554413" y="1217613"/>
          <p14:tracePt t="9810" x="3389313" y="1200150"/>
          <p14:tracePt t="9827" x="3263900" y="1200150"/>
          <p14:tracePt t="9844" x="3143250" y="1200150"/>
          <p14:tracePt t="9860" x="3046413" y="1200150"/>
          <p14:tracePt t="9877" x="2971800" y="1222375"/>
          <p14:tracePt t="9894" x="2879725" y="1274763"/>
          <p14:tracePt t="9910" x="2822575" y="1336675"/>
          <p14:tracePt t="9927" x="2782888" y="1393825"/>
          <p14:tracePt t="9944" x="2743200" y="1457325"/>
          <p14:tracePt t="9960" x="2714625" y="1520825"/>
          <p14:tracePt t="9977" x="2697163" y="1593850"/>
          <p14:tracePt t="9994" x="2686050" y="1685925"/>
          <p14:tracePt t="10010" x="2686050" y="1789113"/>
          <p14:tracePt t="10027" x="2708275" y="1885950"/>
          <p14:tracePt t="10044" x="2743200" y="1982788"/>
          <p14:tracePt t="10061" x="2789238" y="2057400"/>
          <p14:tracePt t="10077" x="2840038" y="2114550"/>
          <p14:tracePt t="10094" x="2936875" y="2154238"/>
          <p14:tracePt t="10111" x="3040063" y="2160588"/>
          <p14:tracePt t="10127" x="3178175" y="2160588"/>
          <p14:tracePt t="10144" x="3360738" y="2132013"/>
          <p14:tracePt t="10160" x="3571875" y="2097088"/>
          <p14:tracePt t="10177" x="3817938" y="2051050"/>
          <p14:tracePt t="10194" x="4079875" y="2017713"/>
          <p14:tracePt t="10211" x="4325938" y="1971675"/>
          <p14:tracePt t="10227" x="4514850" y="1920875"/>
          <p14:tracePt t="10244" x="4629150" y="1874838"/>
          <p14:tracePt t="10260" x="4708525" y="1835150"/>
          <p14:tracePt t="10277" x="4743450" y="1800225"/>
          <p14:tracePt t="10294" x="4760913" y="1749425"/>
          <p14:tracePt t="10311" x="4760913" y="1720850"/>
          <p14:tracePt t="10327" x="4754563" y="1679575"/>
          <p14:tracePt t="10344" x="4721225" y="1622425"/>
          <p14:tracePt t="10360" x="4646613" y="1554163"/>
          <p14:tracePt t="10377" x="4537075" y="1485900"/>
          <p14:tracePt t="10394" x="4389438" y="1417638"/>
          <p14:tracePt t="10410" x="4206875" y="1349375"/>
          <p14:tracePt t="10427" x="4006850" y="1296988"/>
          <p14:tracePt t="10444" x="3771900" y="1257300"/>
          <p14:tracePt t="10460" x="3549650" y="1222375"/>
          <p14:tracePt t="10477" x="3297238" y="1206500"/>
          <p14:tracePt t="10494" x="2936875" y="1182688"/>
          <p14:tracePt t="10511" x="2736850" y="1189038"/>
          <p14:tracePt t="10527" x="2565400" y="1217613"/>
          <p14:tracePt t="10544" x="2463800" y="1257300"/>
          <p14:tracePt t="10560" x="2428875" y="1308100"/>
          <p14:tracePt t="10578" x="2406650" y="1382713"/>
          <p14:tracePt t="10594" x="2400300" y="1463675"/>
          <p14:tracePt t="10610" x="2406650" y="1554163"/>
          <p14:tracePt t="10627" x="2435225" y="1617663"/>
          <p14:tracePt t="10644" x="2479675" y="1692275"/>
          <p14:tracePt t="10660" x="2532063" y="1736725"/>
          <p14:tracePt t="10677" x="2611438" y="1793875"/>
          <p14:tracePt t="10694" x="2725738" y="1868488"/>
          <p14:tracePt t="10711" x="2754313" y="1897063"/>
          <p14:tracePt t="10727" x="2760663" y="1931988"/>
          <p14:tracePt t="10744" x="2760663" y="1965325"/>
          <p14:tracePt t="10760" x="2720975" y="2028825"/>
          <p14:tracePt t="10777" x="2651125" y="2114550"/>
          <p14:tracePt t="10794" x="2571750" y="2206625"/>
          <p14:tracePt t="10810" x="2451100" y="2292350"/>
          <p14:tracePt t="10827" x="2325688" y="2354263"/>
          <p14:tracePt t="10844" x="2211388" y="2400300"/>
          <p14:tracePt t="10860" x="2143125" y="2417763"/>
          <p14:tracePt t="10877" x="2092325" y="2428875"/>
          <p14:tracePt t="10894" x="2051050" y="2446338"/>
          <p14:tracePt t="10910" x="2035175" y="2451100"/>
          <p14:tracePt t="10927" x="2017713" y="2457450"/>
          <p14:tracePt t="10944" x="2011363" y="2457450"/>
          <p14:tracePt t="10960" x="1978025" y="2446338"/>
          <p14:tracePt t="10977" x="1903413" y="2411413"/>
          <p14:tracePt t="10994" x="1765300" y="2354263"/>
          <p14:tracePt t="11010" x="1606550" y="2297113"/>
          <p14:tracePt t="11027" x="1406525" y="2239963"/>
          <p14:tracePt t="11044" x="1206500" y="2206625"/>
          <p14:tracePt t="11060" x="1006475" y="2189163"/>
          <p14:tracePt t="11077" x="839788" y="2193925"/>
          <p14:tracePt t="11094" x="703263" y="2239963"/>
          <p14:tracePt t="11110" x="646113" y="2303463"/>
          <p14:tracePt t="11127" x="600075" y="2400300"/>
          <p14:tracePt t="11144" x="571500" y="2508250"/>
          <p14:tracePt t="11160" x="560388" y="2628900"/>
          <p14:tracePt t="11177" x="560388" y="2732088"/>
          <p14:tracePt t="11194" x="565150" y="2840038"/>
          <p14:tracePt t="11210" x="593725" y="2949575"/>
          <p14:tracePt t="11227" x="628650" y="3074988"/>
          <p14:tracePt t="11244" x="692150" y="3194050"/>
          <p14:tracePt t="11260" x="777875" y="3321050"/>
          <p14:tracePt t="11277" x="879475" y="3451225"/>
          <p14:tracePt t="11293" x="982663" y="3560763"/>
          <p14:tracePt t="11310" x="1160463" y="3708400"/>
          <p14:tracePt t="11326" x="1314450" y="3806825"/>
          <p14:tracePt t="11344" x="1514475" y="3903663"/>
          <p14:tracePt t="11360" x="1778000" y="3989388"/>
          <p14:tracePt t="11377" x="2074863" y="4064000"/>
          <p14:tracePt t="11394" x="2371725" y="4103688"/>
          <p14:tracePt t="11410" x="2606675" y="4108450"/>
          <p14:tracePt t="11427" x="2806700" y="4068763"/>
          <p14:tracePt t="11444" x="2960688" y="3965575"/>
          <p14:tracePt t="11460" x="3068638" y="3840163"/>
          <p14:tracePt t="11477" x="3121025" y="3697288"/>
          <p14:tracePt t="11477" x="3121025" y="3622675"/>
          <p14:tracePt t="11494" x="3097213" y="3463925"/>
          <p14:tracePt t="11510" x="3022600" y="3279775"/>
          <p14:tracePt t="11527" x="2925763" y="3121025"/>
          <p14:tracePt t="11544" x="2794000" y="2982913"/>
          <p14:tracePt t="11560" x="2668588" y="2868613"/>
          <p14:tracePt t="11577" x="2503488" y="2760663"/>
          <p14:tracePt t="11594" x="2332038" y="2679700"/>
          <p14:tracePt t="11610" x="2143125" y="2622550"/>
          <p14:tracePt t="11627" x="1936750" y="2589213"/>
          <p14:tracePt t="11643" x="1720850" y="2582863"/>
          <p14:tracePt t="11660" x="1508125" y="2593975"/>
          <p14:tracePt t="11677" x="1246188" y="2657475"/>
          <p14:tracePt t="11694" x="925513" y="2811463"/>
          <p14:tracePt t="11710" x="817563" y="2936875"/>
          <p14:tracePt t="11727" x="754063" y="3074988"/>
          <p14:tracePt t="11744" x="725488" y="3211513"/>
          <p14:tracePt t="11760" x="731838" y="3349625"/>
          <p14:tracePt t="11777" x="782638" y="3492500"/>
          <p14:tracePt t="11794" x="892175" y="3635375"/>
          <p14:tracePt t="11810" x="1050925" y="3771900"/>
          <p14:tracePt t="11827" x="1239838" y="3879850"/>
          <p14:tracePt t="11844" x="1435100" y="3965575"/>
          <p14:tracePt t="11860" x="1668463" y="4029075"/>
          <p14:tracePt t="11877" x="2011363" y="4068763"/>
          <p14:tracePt t="11894" x="2640013" y="4121150"/>
          <p14:tracePt t="11910" x="3125788" y="4143375"/>
          <p14:tracePt t="11927" x="3646488" y="4154488"/>
          <p14:tracePt t="11944" x="4165600" y="4154488"/>
          <p14:tracePt t="11960" x="4675188" y="4121150"/>
          <p14:tracePt t="11977" x="5035550" y="4068763"/>
          <p14:tracePt t="11994" x="5229225" y="3994150"/>
          <p14:tracePt t="12010" x="5343525" y="3925888"/>
          <p14:tracePt t="12027" x="5411788" y="3846513"/>
          <p14:tracePt t="12043" x="5429250" y="3760788"/>
          <p14:tracePt t="12060" x="5429250" y="3679825"/>
          <p14:tracePt t="12077" x="5394325" y="3611563"/>
          <p14:tracePt t="12077" x="5365750" y="3571875"/>
          <p14:tracePt t="12095" x="5297488" y="3492500"/>
          <p14:tracePt t="12110" x="5218113" y="3400425"/>
          <p14:tracePt t="12127" x="5121275" y="3332163"/>
          <p14:tracePt t="12144" x="5011738" y="3268663"/>
          <p14:tracePt t="12160" x="4868863" y="3217863"/>
          <p14:tracePt t="12177" x="4668838" y="3154363"/>
          <p14:tracePt t="12195" x="4378325" y="3097213"/>
          <p14:tracePt t="12210" x="4017963" y="3051175"/>
          <p14:tracePt t="12227" x="3589338" y="3017838"/>
          <p14:tracePt t="12243" x="3165475" y="3006725"/>
          <p14:tracePt t="12260" x="2778125" y="3035300"/>
          <p14:tracePt t="12277" x="2457450" y="3074988"/>
          <p14:tracePt t="12277" x="2314575" y="3114675"/>
          <p14:tracePt t="12294" x="2125663" y="3178175"/>
          <p14:tracePt t="12310" x="1982788" y="3268663"/>
          <p14:tracePt t="12327" x="1863725" y="3371850"/>
          <p14:tracePt t="12343" x="1754188" y="3479800"/>
          <p14:tracePt t="12360" x="1657350" y="3617913"/>
          <p14:tracePt t="12377" x="1593850" y="3760788"/>
          <p14:tracePt t="12394" x="1577975" y="3897313"/>
          <p14:tracePt t="12410" x="1593850" y="4035425"/>
          <p14:tracePt t="12427" x="1635125" y="4149725"/>
          <p14:tracePt t="12443" x="1692275" y="4240213"/>
          <p14:tracePt t="12460" x="1789113" y="4314825"/>
          <p14:tracePt t="12477" x="1925638" y="4378325"/>
          <p14:tracePt t="12477" x="2006600" y="4406900"/>
          <p14:tracePt t="12494" x="2235200" y="4464050"/>
          <p14:tracePt t="12510" x="2571750" y="4492625"/>
          <p14:tracePt t="12527" x="3017838" y="4525963"/>
          <p14:tracePt t="12543" x="3536950" y="4525963"/>
          <p14:tracePt t="12560" x="4103688" y="4492625"/>
          <p14:tracePt t="12577" x="4600575" y="4418013"/>
          <p14:tracePt t="12594" x="4868863" y="4332288"/>
          <p14:tracePt t="12611" x="5006975" y="4229100"/>
          <p14:tracePt t="12627" x="5057775" y="4132263"/>
          <p14:tracePt t="12644" x="5057775" y="4064000"/>
          <p14:tracePt t="12660" x="5029200" y="3989388"/>
          <p14:tracePt t="12677" x="4949825" y="3886200"/>
          <p14:tracePt t="12694" x="4749800" y="3725863"/>
          <p14:tracePt t="12710" x="4560888" y="3617913"/>
          <p14:tracePt t="12727" x="4303713" y="3508375"/>
          <p14:tracePt t="12744" x="4000500" y="3411538"/>
          <p14:tracePt t="12760" x="3622675" y="3308350"/>
          <p14:tracePt t="12777" x="3222625" y="3240088"/>
          <p14:tracePt t="12793" x="2789238" y="3206750"/>
          <p14:tracePt t="12810" x="2389188" y="3194050"/>
          <p14:tracePt t="12827" x="2046288" y="3200400"/>
          <p14:tracePt t="12843" x="1736725" y="3251200"/>
          <p14:tracePt t="12860" x="1549400" y="3325813"/>
          <p14:tracePt t="12877" x="1411288" y="3411538"/>
          <p14:tracePt t="12894" x="1268413" y="3582988"/>
          <p14:tracePt t="12911" x="1206500" y="3708400"/>
          <p14:tracePt t="12927" x="1171575" y="3822700"/>
          <p14:tracePt t="12944" x="1171575" y="3937000"/>
          <p14:tracePt t="12960" x="1193800" y="4051300"/>
          <p14:tracePt t="12977" x="1257300" y="4154488"/>
          <p14:tracePt t="12994" x="1320800" y="4246563"/>
          <p14:tracePt t="13010" x="1400175" y="4321175"/>
          <p14:tracePt t="13027" x="1508125" y="4394200"/>
          <p14:tracePt t="13044" x="1646238" y="4457700"/>
          <p14:tracePt t="13060" x="1793875" y="4497388"/>
          <p14:tracePt t="13077" x="1971675" y="4521200"/>
          <p14:tracePt t="13093" x="2303463" y="4537075"/>
          <p14:tracePt t="13110" x="2606675" y="4532313"/>
          <p14:tracePt t="13127" x="2914650" y="4475163"/>
          <p14:tracePt t="13144" x="3092450" y="4400550"/>
          <p14:tracePt t="13160" x="3182938" y="4314825"/>
          <p14:tracePt t="13177" x="3217863" y="4246563"/>
          <p14:tracePt t="13193" x="3222625" y="4194175"/>
          <p14:tracePt t="13210" x="3222625" y="4125913"/>
          <p14:tracePt t="13227" x="3194050" y="4051300"/>
          <p14:tracePt t="13244" x="3143250" y="3978275"/>
          <p14:tracePt t="13260" x="3086100" y="3908425"/>
          <p14:tracePt t="13277" x="3017838" y="3835400"/>
          <p14:tracePt t="13293" x="2874963" y="3725863"/>
          <p14:tracePt t="13310" x="2749550" y="3663950"/>
          <p14:tracePt t="13327" x="2628900" y="3622675"/>
          <p14:tracePt t="13344" x="2479675" y="3600450"/>
          <p14:tracePt t="13360" x="2314575" y="3594100"/>
          <p14:tracePt t="13377" x="2136775" y="3594100"/>
          <p14:tracePt t="13394" x="1960563" y="3646488"/>
          <p14:tracePt t="13410" x="1817688" y="3708400"/>
          <p14:tracePt t="13427" x="1692275" y="3800475"/>
          <p14:tracePt t="13443" x="1589088" y="3903663"/>
          <p14:tracePt t="13460" x="1520825" y="4000500"/>
          <p14:tracePt t="13477" x="1468438" y="4097338"/>
          <p14:tracePt t="13493" x="1457325" y="4229100"/>
          <p14:tracePt t="13510" x="1463675" y="4308475"/>
          <p14:tracePt t="13527" x="1492250" y="4383088"/>
          <p14:tracePt t="13543" x="1525588" y="4464050"/>
          <p14:tracePt t="13560" x="1565275" y="4521200"/>
          <p14:tracePt t="13577" x="1617663" y="4565650"/>
          <p14:tracePt t="13593" x="1703388" y="4618038"/>
          <p14:tracePt t="13611" x="1846263" y="4668838"/>
          <p14:tracePt t="13627" x="2035175" y="4714875"/>
          <p14:tracePt t="13643" x="2314575" y="4721225"/>
          <p14:tracePt t="13660" x="2635250" y="4714875"/>
          <p14:tracePt t="13677" x="2994025" y="4675188"/>
          <p14:tracePt t="13693" x="3411538" y="4565650"/>
          <p14:tracePt t="13710" x="3582988" y="4475163"/>
          <p14:tracePt t="13727" x="3686175" y="4365625"/>
          <p14:tracePt t="13744" x="3714750" y="4264025"/>
          <p14:tracePt t="13760" x="3714750" y="4165600"/>
          <p14:tracePt t="13777" x="3675063" y="4079875"/>
          <p14:tracePt t="13794" x="3635375" y="4011613"/>
          <p14:tracePt t="13810" x="3578225" y="3943350"/>
          <p14:tracePt t="13827" x="3497263" y="3875088"/>
          <p14:tracePt t="13844" x="3394075" y="3800475"/>
          <p14:tracePt t="13860" x="3251200" y="3736975"/>
          <p14:tracePt t="13877" x="3086100" y="3679825"/>
          <p14:tracePt t="13894" x="2811463" y="3629025"/>
          <p14:tracePt t="13910" x="2628900" y="3622675"/>
          <p14:tracePt t="13927" x="2446338" y="3622675"/>
          <p14:tracePt t="13943" x="2246313" y="3657600"/>
          <p14:tracePt t="13960" x="2057400" y="3708400"/>
          <p14:tracePt t="13977" x="1897063" y="3783013"/>
          <p14:tracePt t="13993" x="1754188" y="3863975"/>
          <p14:tracePt t="14010" x="1663700" y="3925888"/>
          <p14:tracePt t="14027" x="1617663" y="3994150"/>
          <p14:tracePt t="14044" x="1593850" y="4068763"/>
          <p14:tracePt t="14060" x="1593850" y="4149725"/>
          <p14:tracePt t="14077" x="1617663" y="4240213"/>
          <p14:tracePt t="14093" x="1679575" y="4354513"/>
          <p14:tracePt t="14110" x="1731963" y="4418013"/>
          <p14:tracePt t="14127" x="1789113" y="4468813"/>
          <p14:tracePt t="14143" x="1874838" y="4503738"/>
          <p14:tracePt t="14160" x="1989138" y="4543425"/>
          <p14:tracePt t="14177" x="2125663" y="4560888"/>
          <p14:tracePt t="14193" x="2292350" y="4565650"/>
          <p14:tracePt t="14210" x="2479675" y="4554538"/>
          <p14:tracePt t="14227" x="2743200" y="4521200"/>
          <p14:tracePt t="14244" x="2982913" y="4451350"/>
          <p14:tracePt t="14260" x="3149600" y="4394200"/>
          <p14:tracePt t="14277" x="3275013" y="4337050"/>
          <p14:tracePt t="14293" x="3411538" y="4229100"/>
          <p14:tracePt t="14310" x="3446463" y="4165600"/>
          <p14:tracePt t="14327" x="3451225" y="4103688"/>
          <p14:tracePt t="14343" x="3451225" y="4051300"/>
          <p14:tracePt t="14360" x="3429000" y="3989388"/>
          <p14:tracePt t="14377" x="3382963" y="3914775"/>
          <p14:tracePt t="14393" x="3297238" y="3835400"/>
          <p14:tracePt t="14410" x="3194050" y="3760788"/>
          <p14:tracePt t="14427" x="3068638" y="3697288"/>
          <p14:tracePt t="14443" x="2925763" y="3651250"/>
          <p14:tracePt t="14460" x="2778125" y="3611563"/>
          <p14:tracePt t="14477" x="2611438" y="3589338"/>
          <p14:tracePt t="14493" x="2325688" y="3571875"/>
          <p14:tracePt t="14510" x="2097088" y="3589338"/>
          <p14:tracePt t="14527" x="1897063" y="3640138"/>
          <p14:tracePt t="14543" x="1731963" y="3697288"/>
          <p14:tracePt t="14560" x="1606550" y="3749675"/>
          <p14:tracePt t="14577" x="1543050" y="3811588"/>
          <p14:tracePt t="14593" x="1508125" y="3879850"/>
          <p14:tracePt t="14610" x="1503363" y="3949700"/>
          <p14:tracePt t="14628" x="1508125" y="4040188"/>
          <p14:tracePt t="14644" x="1549400" y="4137025"/>
          <p14:tracePt t="14661" x="1600200" y="4235450"/>
          <p14:tracePt t="14677" x="1663700" y="4314825"/>
          <p14:tracePt t="14677" x="1703388" y="4360863"/>
          <p14:tracePt t="14694" x="1811338" y="4451350"/>
          <p14:tracePt t="14710" x="1936750" y="4549775"/>
          <p14:tracePt t="14727" x="2097088" y="4611688"/>
          <p14:tracePt t="14743" x="2279650" y="4657725"/>
          <p14:tracePt t="14760" x="2463800" y="4657725"/>
          <p14:tracePt t="14777" x="2663825" y="4657725"/>
          <p14:tracePt t="14793" x="2846388" y="4618038"/>
          <p14:tracePt t="14810" x="2994025" y="4572000"/>
          <p14:tracePt t="14827" x="3108325" y="4508500"/>
          <p14:tracePt t="14843" x="3189288" y="4435475"/>
          <p14:tracePt t="14860" x="3240088" y="4349750"/>
          <p14:tracePt t="14877" x="3246438" y="4246563"/>
          <p14:tracePt t="14893" x="3217863" y="4121150"/>
          <p14:tracePt t="14910" x="3178175" y="4046538"/>
          <p14:tracePt t="14927" x="3121025" y="3978275"/>
          <p14:tracePt t="14943" x="3046413" y="3903663"/>
          <p14:tracePt t="14960" x="2949575" y="3835400"/>
          <p14:tracePt t="14977" x="2835275" y="3765550"/>
          <p14:tracePt t="14993" x="2679700" y="3703638"/>
          <p14:tracePt t="15010" x="2520950" y="3657600"/>
          <p14:tracePt t="15027" x="2336800" y="3622675"/>
          <p14:tracePt t="15043" x="2149475" y="3606800"/>
          <p14:tracePt t="15060" x="1954213" y="3600450"/>
          <p14:tracePt t="15077" x="1778000" y="3617913"/>
          <p14:tracePt t="15093" x="1554163" y="3697288"/>
          <p14:tracePt t="15111" x="1450975" y="3765550"/>
          <p14:tracePt t="15127" x="1365250" y="3846513"/>
          <p14:tracePt t="15143" x="1320800" y="3914775"/>
          <p14:tracePt t="15160" x="1296988" y="3978275"/>
          <p14:tracePt t="15177" x="1292225" y="4040188"/>
          <p14:tracePt t="15193" x="1308100" y="4114800"/>
          <p14:tracePt t="15210" x="1336675" y="4183063"/>
          <p14:tracePt t="15227" x="1382713" y="4251325"/>
          <p14:tracePt t="15243" x="1439863" y="4314825"/>
          <p14:tracePt t="15260" x="1525588" y="4371975"/>
          <p14:tracePt t="15277" x="1657350" y="4435475"/>
          <p14:tracePt t="15293" x="1936750" y="4492625"/>
          <p14:tracePt t="15310" x="2178050" y="4497388"/>
          <p14:tracePt t="15327" x="2497138" y="4497388"/>
          <p14:tracePt t="15343" x="2874963" y="4451350"/>
          <p14:tracePt t="15360" x="3206750" y="4378325"/>
          <p14:tracePt t="15377" x="3457575" y="4292600"/>
          <p14:tracePt t="15393" x="3582988" y="4206875"/>
          <p14:tracePt t="15410" x="3635375" y="4125913"/>
          <p14:tracePt t="15427" x="3635375" y="4075113"/>
          <p14:tracePt t="15443" x="3629025" y="4022725"/>
          <p14:tracePt t="15460" x="3582988" y="3960813"/>
          <p14:tracePt t="15477" x="3543300" y="3908425"/>
          <p14:tracePt t="15493" x="3394075" y="3806825"/>
          <p14:tracePt t="15510" x="3263900" y="3743325"/>
          <p14:tracePt t="15527" x="3092450" y="3675063"/>
          <p14:tracePt t="15543" x="2879725" y="3629025"/>
          <p14:tracePt t="15560" x="2600325" y="3589338"/>
          <p14:tracePt t="15577" x="2286000" y="3554413"/>
          <p14:tracePt t="15593" x="2000250" y="3560763"/>
          <p14:tracePt t="15610" x="1743075" y="3589338"/>
          <p14:tracePt t="15627" x="1543050" y="3646488"/>
          <p14:tracePt t="15644" x="1382713" y="3736975"/>
          <p14:tracePt t="15660" x="1279525" y="3840163"/>
          <p14:tracePt t="15677" x="1235075" y="3960813"/>
          <p14:tracePt t="15677" x="1222375" y="4029075"/>
          <p14:tracePt t="15694" x="1222375" y="4137025"/>
          <p14:tracePt t="15710" x="1257300" y="4235450"/>
          <p14:tracePt t="15727" x="1303338" y="4303713"/>
          <p14:tracePt t="15743" x="1360488" y="4371975"/>
          <p14:tracePt t="15760" x="1446213" y="4429125"/>
          <p14:tracePt t="15777" x="1571625" y="4503738"/>
          <p14:tracePt t="15793" x="1743075" y="4554538"/>
          <p14:tracePt t="15810" x="1943100" y="4600575"/>
          <p14:tracePt t="15827" x="2189163" y="4618038"/>
          <p14:tracePt t="15843" x="2497138" y="4600575"/>
          <p14:tracePt t="15860" x="2817813" y="4560888"/>
          <p14:tracePt t="15877" x="3097213" y="4479925"/>
          <p14:tracePt t="15877" x="3217863" y="4440238"/>
          <p14:tracePt t="15894" x="3382963" y="4343400"/>
          <p14:tracePt t="15910" x="3451225" y="4251325"/>
          <p14:tracePt t="15927" x="3463925" y="4178300"/>
          <p14:tracePt t="15943" x="3457575" y="4097338"/>
          <p14:tracePt t="15960" x="3394075" y="4000500"/>
          <p14:tracePt t="15977" x="3314700" y="3903663"/>
          <p14:tracePt t="15993" x="3206750" y="3817938"/>
          <p14:tracePt t="16010" x="3068638" y="3749675"/>
          <p14:tracePt t="16027" x="2921000" y="3692525"/>
          <p14:tracePt t="16043" x="2732088" y="3640138"/>
          <p14:tracePt t="16060" x="2532063" y="3617913"/>
          <p14:tracePt t="16077" x="2332038" y="3617913"/>
          <p14:tracePt t="16093" x="2035175" y="3651250"/>
          <p14:tracePt t="16110" x="1874838" y="3697288"/>
          <p14:tracePt t="16127" x="1743075" y="3760788"/>
          <p14:tracePt t="16145" x="1635125" y="3829050"/>
          <p14:tracePt t="16161" x="1554163" y="3903663"/>
          <p14:tracePt t="16178" x="1508125" y="3965575"/>
          <p14:tracePt t="16194" x="1485900" y="4011613"/>
          <p14:tracePt t="16211" x="1485900" y="4064000"/>
          <p14:tracePt t="16228" x="1492250" y="4121150"/>
          <p14:tracePt t="16244" x="1549400" y="4206875"/>
          <p14:tracePt t="16261" x="1646238" y="4279900"/>
          <p14:tracePt t="16278" x="1863725" y="4365625"/>
          <p14:tracePt t="16295" x="2057400" y="4418013"/>
          <p14:tracePt t="16311" x="2349500" y="4446588"/>
          <p14:tracePt t="16328" x="2760663" y="4479925"/>
          <p14:tracePt t="16344" x="3222625" y="4492625"/>
          <p14:tracePt t="16360" x="3714750" y="4446588"/>
          <p14:tracePt t="16377" x="4189413" y="4389438"/>
          <p14:tracePt t="16394" x="4565650" y="4286250"/>
          <p14:tracePt t="16411" x="4840288" y="4171950"/>
          <p14:tracePt t="16428" x="4983163" y="4068763"/>
          <p14:tracePt t="16444" x="5051425" y="3989388"/>
          <p14:tracePt t="16461" x="5057775" y="3932238"/>
          <p14:tracePt t="16478" x="5040313" y="3868738"/>
          <p14:tracePt t="16494" x="4921250" y="3725863"/>
          <p14:tracePt t="16511" x="4794250" y="3622675"/>
          <p14:tracePt t="16527" x="4629150" y="3532188"/>
          <p14:tracePt t="16544" x="4406900" y="3446463"/>
          <p14:tracePt t="16561" x="4051300" y="3354388"/>
          <p14:tracePt t="16578" x="3629025" y="3297238"/>
          <p14:tracePt t="16594" x="3206750" y="3275013"/>
          <p14:tracePt t="16611" x="2800350" y="3279775"/>
          <p14:tracePt t="16628" x="2417763" y="3349625"/>
          <p14:tracePt t="16645" x="2108200" y="3451225"/>
          <p14:tracePt t="16661" x="1936750" y="3549650"/>
          <p14:tracePt t="16678" x="1828800" y="3663950"/>
          <p14:tracePt t="16694" x="1725613" y="3829050"/>
          <p14:tracePt t="16711" x="1697038" y="3949700"/>
          <p14:tracePt t="16728" x="1697038" y="4068763"/>
          <p14:tracePt t="16745" x="1754188" y="4183063"/>
          <p14:tracePt t="16761" x="1822450" y="4292600"/>
          <p14:tracePt t="16778" x="1914525" y="4383088"/>
          <p14:tracePt t="16794" x="2039938" y="4468813"/>
          <p14:tracePt t="16811" x="2193925" y="4543425"/>
          <p14:tracePt t="16828" x="2393950" y="4589463"/>
          <p14:tracePt t="16844" x="2606675" y="4600575"/>
          <p14:tracePt t="16861" x="2811463" y="4600575"/>
          <p14:tracePt t="16878" x="2989263" y="4549775"/>
          <p14:tracePt t="16894" x="3228975" y="4446588"/>
          <p14:tracePt t="16911" x="3308350" y="4389438"/>
          <p14:tracePt t="16928" x="3321050" y="4343400"/>
          <p14:tracePt t="16944" x="3325813" y="4303713"/>
          <p14:tracePt t="16961" x="3325813" y="4275138"/>
          <p14:tracePt t="16978" x="3308350" y="4257675"/>
          <p14:tracePt t="16994" x="3303588" y="4251325"/>
          <p14:tracePt t="17070" x="0" y="0"/>
        </p14:tracePtLst>
        <p14:tracePtLst>
          <p14:tracePt t="20185" x="8235950" y="1354138"/>
          <p14:tracePt t="20303" x="8229600" y="1354138"/>
          <p14:tracePt t="20311" x="8207375" y="1354138"/>
          <p14:tracePt t="20319" x="8189913" y="1354138"/>
          <p14:tracePt t="20327" x="8154988" y="1354138"/>
          <p14:tracePt t="20335" x="8080375" y="1349375"/>
          <p14:tracePt t="20351" x="7989888" y="1336675"/>
          <p14:tracePt t="20367" x="7880350" y="1325563"/>
          <p14:tracePt t="20383" x="7772400" y="1314450"/>
          <p14:tracePt t="20394" x="7651750" y="1303338"/>
          <p14:tracePt t="20415" x="7521575" y="1292225"/>
          <p14:tracePt t="20427" x="7394575" y="1279525"/>
          <p14:tracePt t="20447" x="7258050" y="1274763"/>
          <p14:tracePt t="20462" x="7121525" y="1274763"/>
          <p14:tracePt t="20479" x="6994525" y="1274763"/>
          <p14:tracePt t="20494" x="6807200" y="1285875"/>
          <p14:tracePt t="20511" x="6669088" y="1292225"/>
          <p14:tracePt t="20527" x="6521450" y="1308100"/>
          <p14:tracePt t="20544" x="6383338" y="1320800"/>
          <p14:tracePt t="20561" x="6275388" y="1331913"/>
          <p14:tracePt t="20577" x="6172200" y="1343025"/>
          <p14:tracePt t="20594" x="6086475" y="1354138"/>
          <p14:tracePt t="20611" x="5994400" y="1360488"/>
          <p14:tracePt t="20627" x="5903913" y="1371600"/>
          <p14:tracePt t="20644" x="5811838" y="1377950"/>
          <p14:tracePt t="20661" x="5715000" y="1389063"/>
          <p14:tracePt t="20677" x="5611813" y="1393825"/>
          <p14:tracePt t="20694" x="5468938" y="1417638"/>
          <p14:tracePt t="20711" x="5407025" y="1435100"/>
          <p14:tracePt t="20728" x="5372100" y="1463675"/>
          <p14:tracePt t="20744" x="5349875" y="1492250"/>
          <p14:tracePt t="20761" x="5314950" y="1549400"/>
          <p14:tracePt t="20777" x="5280025" y="1635125"/>
          <p14:tracePt t="20794" x="5257800" y="1725613"/>
          <p14:tracePt t="20811" x="5251450" y="1817688"/>
          <p14:tracePt t="20827" x="5251450" y="1885950"/>
          <p14:tracePt t="20844" x="5257800" y="1949450"/>
          <p14:tracePt t="20861" x="5286375" y="2011363"/>
          <p14:tracePt t="20877" x="5326063" y="2079625"/>
          <p14:tracePt t="20894" x="5418138" y="2178050"/>
          <p14:tracePt t="20912" x="5480050" y="2239963"/>
          <p14:tracePt t="20927" x="5549900" y="2308225"/>
          <p14:tracePt t="20945" x="5611813" y="2360613"/>
          <p14:tracePt t="20961" x="5664200" y="2400300"/>
          <p14:tracePt t="20977" x="5721350" y="2439988"/>
          <p14:tracePt t="20994" x="5778500" y="2468563"/>
          <p14:tracePt t="21011" x="5857875" y="2497138"/>
          <p14:tracePt t="21027" x="5949950" y="2520950"/>
          <p14:tracePt t="21044" x="6075363" y="2536825"/>
          <p14:tracePt t="21061" x="6251575" y="2536825"/>
          <p14:tracePt t="21077" x="6475413" y="2514600"/>
          <p14:tracePt t="21094" x="6897688" y="2422525"/>
          <p14:tracePt t="21111" x="7200900" y="2378075"/>
          <p14:tracePt t="21127" x="7508875" y="2325688"/>
          <p14:tracePt t="21144" x="7766050" y="2286000"/>
          <p14:tracePt t="21161" x="7989888" y="2222500"/>
          <p14:tracePt t="21177" x="8150225" y="2160588"/>
          <p14:tracePt t="21194" x="8275638" y="2092325"/>
          <p14:tracePt t="21211" x="8337550" y="2039938"/>
          <p14:tracePt t="21227" x="8372475" y="2000250"/>
          <p14:tracePt t="21244" x="8389938" y="1960563"/>
          <p14:tracePt t="21261" x="8401050" y="1931988"/>
          <p14:tracePt t="21277" x="8407400" y="1908175"/>
          <p14:tracePt t="21294" x="8407400" y="1863725"/>
          <p14:tracePt t="21311" x="8389938" y="1828800"/>
          <p14:tracePt t="21327" x="8361363" y="1789113"/>
          <p14:tracePt t="21344" x="8315325" y="1731963"/>
          <p14:tracePt t="21361" x="8235950" y="1663700"/>
          <p14:tracePt t="21377" x="8126413" y="1577975"/>
          <p14:tracePt t="21394" x="7989888" y="1485900"/>
          <p14:tracePt t="21411" x="7823200" y="1393825"/>
          <p14:tracePt t="21426" x="7646988" y="1320800"/>
          <p14:tracePt t="21443" x="7475538" y="1246188"/>
          <p14:tracePt t="21460" x="7326313" y="1200150"/>
          <p14:tracePt t="21477" x="7165975" y="1160463"/>
          <p14:tracePt t="21494" x="6921500" y="1136650"/>
          <p14:tracePt t="21511" x="6761163" y="1125538"/>
          <p14:tracePt t="21527" x="6600825" y="1125538"/>
          <p14:tracePt t="21544" x="6423025" y="1131888"/>
          <p14:tracePt t="21561" x="6246813" y="1154113"/>
          <p14:tracePt t="21577" x="6097588" y="1193800"/>
          <p14:tracePt t="21594" x="5954713" y="1239838"/>
          <p14:tracePt t="21611" x="5822950" y="1285875"/>
          <p14:tracePt t="21627" x="5697538" y="1343025"/>
          <p14:tracePt t="21644" x="5583238" y="1400175"/>
          <p14:tracePt t="21661" x="5486400" y="1468438"/>
          <p14:tracePt t="21677" x="5435600" y="1549400"/>
          <p14:tracePt t="21694" x="5378450" y="1703388"/>
          <p14:tracePt t="21711" x="5349875" y="1817688"/>
          <p14:tracePt t="21728" x="5326063" y="1936750"/>
          <p14:tracePt t="21744" x="5303838" y="2046288"/>
          <p14:tracePt t="21761" x="5292725" y="2178050"/>
          <p14:tracePt t="21778" x="5292725" y="2292350"/>
          <p14:tracePt t="21794" x="5303838" y="2393950"/>
          <p14:tracePt t="21811" x="5332413" y="2497138"/>
          <p14:tracePt t="21827" x="5378450" y="2611438"/>
          <p14:tracePt t="21844" x="5429250" y="2714625"/>
          <p14:tracePt t="21860" x="5475288" y="2794000"/>
          <p14:tracePt t="21877" x="5497513" y="2851150"/>
          <p14:tracePt t="21894" x="5549900" y="2925763"/>
          <p14:tracePt t="21911" x="5565775" y="2949575"/>
          <p14:tracePt t="21927" x="5583238" y="2971800"/>
          <p14:tracePt t="21944" x="5594350" y="2994025"/>
          <p14:tracePt t="21961" x="5600700" y="3006725"/>
          <p14:tracePt t="21977" x="5607050" y="3017838"/>
          <p14:tracePt t="21994" x="5611813" y="3017838"/>
          <p14:tracePt t="22011" x="5611813" y="3022600"/>
          <p14:tracePt t="22027" x="5618163" y="3035300"/>
          <p14:tracePt t="22238" x="5618163" y="3022600"/>
          <p14:tracePt t="22254" x="5611813" y="3000375"/>
          <p14:tracePt t="22287" x="5611813" y="2994025"/>
          <p14:tracePt t="22310" x="5611813" y="2989263"/>
          <p14:tracePt t="22327" x="5611813" y="2982913"/>
          <p14:tracePt t="22330" x="5622925" y="2971800"/>
          <p14:tracePt t="22344" x="5622925" y="2960688"/>
          <p14:tracePt t="22344" x="5657850" y="2936875"/>
          <p14:tracePt t="22361" x="5715000" y="2897188"/>
          <p14:tracePt t="22377" x="5807075" y="2840038"/>
          <p14:tracePt t="22394" x="5937250" y="2771775"/>
          <p14:tracePt t="22411" x="6103938" y="2686050"/>
          <p14:tracePt t="22427" x="6280150" y="2606675"/>
          <p14:tracePt t="22444" x="6446838" y="2525713"/>
          <p14:tracePt t="22461" x="6607175" y="2435225"/>
          <p14:tracePt t="22477" x="6732588" y="2354263"/>
          <p14:tracePt t="22494" x="6869113" y="2246313"/>
          <p14:tracePt t="22511" x="6937375" y="2182813"/>
          <p14:tracePt t="22527" x="7011988" y="2132013"/>
          <p14:tracePt t="22544" x="7086600" y="2079625"/>
          <p14:tracePt t="22560" x="7150100" y="2035175"/>
          <p14:tracePt t="22577" x="7212013" y="1982788"/>
          <p14:tracePt t="22595" x="7246938" y="1936750"/>
          <p14:tracePt t="22610" x="7269163" y="1897063"/>
          <p14:tracePt t="22628" x="7275513" y="1857375"/>
          <p14:tracePt t="22644" x="7275513" y="1817688"/>
          <p14:tracePt t="22661" x="7264400" y="1778000"/>
          <p14:tracePt t="22677" x="7229475" y="1725613"/>
          <p14:tracePt t="22694" x="7132638" y="1646238"/>
          <p14:tracePt t="22711" x="7023100" y="1577975"/>
          <p14:tracePt t="22727" x="6886575" y="1508125"/>
          <p14:tracePt t="22744" x="6692900" y="1428750"/>
          <p14:tracePt t="22761" x="6492875" y="1371600"/>
          <p14:tracePt t="22777" x="6257925" y="1314450"/>
          <p14:tracePt t="22794" x="6040438" y="1263650"/>
          <p14:tracePt t="22810" x="5864225" y="1250950"/>
          <p14:tracePt t="22827" x="5697538" y="1235075"/>
          <p14:tracePt t="22844" x="5572125" y="1235075"/>
          <p14:tracePt t="22861" x="5468938" y="1235075"/>
          <p14:tracePt t="22877" x="5389563" y="1263650"/>
          <p14:tracePt t="22894" x="5275263" y="1343025"/>
          <p14:tracePt t="22910" x="5218113" y="1417638"/>
          <p14:tracePt t="22927" x="5178425" y="1514475"/>
          <p14:tracePt t="22944" x="5126038" y="1617663"/>
          <p14:tracePt t="22961" x="5092700" y="1720850"/>
          <p14:tracePt t="22977" x="5068888" y="1851025"/>
          <p14:tracePt t="22994" x="5051425" y="2011363"/>
          <p14:tracePt t="23010" x="5051425" y="2182813"/>
          <p14:tracePt t="23027" x="5068888" y="2389188"/>
          <p14:tracePt t="23044" x="5126038" y="2617788"/>
          <p14:tracePt t="23061" x="5172075" y="2806700"/>
          <p14:tracePt t="23077" x="5194300" y="2921000"/>
          <p14:tracePt t="23094" x="5218113" y="3017838"/>
          <p14:tracePt t="23111" x="5235575" y="3051175"/>
          <p14:tracePt t="23127" x="5251450" y="3092450"/>
          <p14:tracePt t="23144" x="5275263" y="3125788"/>
          <p14:tracePt t="23161" x="5303838" y="3160713"/>
          <p14:tracePt t="23177" x="5337175" y="3194050"/>
          <p14:tracePt t="23194" x="5389563" y="3222625"/>
          <p14:tracePt t="23210" x="5440363" y="3240088"/>
          <p14:tracePt t="23227" x="5532438" y="3251200"/>
          <p14:tracePt t="23244" x="5668963" y="3251200"/>
          <p14:tracePt t="23261" x="5875338" y="3240088"/>
          <p14:tracePt t="23277" x="6303963" y="3211513"/>
          <p14:tracePt t="23295" x="6651625" y="3189288"/>
          <p14:tracePt t="23310" x="7029450" y="3143250"/>
          <p14:tracePt t="23327" x="7366000" y="3103563"/>
          <p14:tracePt t="23344" x="7664450" y="3035300"/>
          <p14:tracePt t="23361" x="7932738" y="2932113"/>
          <p14:tracePt t="23377" x="8137525" y="2835275"/>
          <p14:tracePt t="23394" x="8258175" y="2765425"/>
          <p14:tracePt t="23411" x="8326438" y="2703513"/>
          <p14:tracePt t="23427" x="8366125" y="2640013"/>
          <p14:tracePt t="23444" x="8383588" y="2593975"/>
          <p14:tracePt t="23461" x="8383588" y="2543175"/>
          <p14:tracePt t="23477" x="8383588" y="2492375"/>
          <p14:tracePt t="23494" x="8355013" y="2411413"/>
          <p14:tracePt t="23510" x="8286750" y="2343150"/>
          <p14:tracePt t="23527" x="8201025" y="2257425"/>
          <p14:tracePt t="23544" x="8080375" y="2182813"/>
          <p14:tracePt t="23561" x="7926388" y="2079625"/>
          <p14:tracePt t="23577" x="7750175" y="2000250"/>
          <p14:tracePt t="23594" x="7566025" y="1908175"/>
          <p14:tracePt t="23610" x="7372350" y="1835150"/>
          <p14:tracePt t="23627" x="7178675" y="1760538"/>
          <p14:tracePt t="23644" x="7000875" y="1708150"/>
          <p14:tracePt t="23661" x="6835775" y="1668463"/>
          <p14:tracePt t="23677" x="6657975" y="1651000"/>
          <p14:tracePt t="23694" x="6383338" y="1646238"/>
          <p14:tracePt t="23710" x="6207125" y="1663700"/>
          <p14:tracePt t="23727" x="6040438" y="1703388"/>
          <p14:tracePt t="23744" x="5908675" y="1760538"/>
          <p14:tracePt t="23761" x="5789613" y="1828800"/>
          <p14:tracePt t="23777" x="5692775" y="1914525"/>
          <p14:tracePt t="23794" x="5594350" y="1993900"/>
          <p14:tracePt t="23811" x="5486400" y="2092325"/>
          <p14:tracePt t="23827" x="5389563" y="2200275"/>
          <p14:tracePt t="23844" x="5354638" y="2320925"/>
          <p14:tracePt t="23861" x="5337175" y="2439988"/>
          <p14:tracePt t="23877" x="5337175" y="2560638"/>
          <p14:tracePt t="23877" x="5337175" y="2606675"/>
          <p14:tracePt t="23895" x="5354638" y="2708275"/>
          <p14:tracePt t="23910" x="5383213" y="2811463"/>
          <p14:tracePt t="23927" x="5418138" y="2903538"/>
          <p14:tracePt t="23944" x="5468938" y="3000375"/>
          <p14:tracePt t="23960" x="5532438" y="3092450"/>
          <p14:tracePt t="23977" x="5561013" y="3149600"/>
          <p14:tracePt t="23994" x="5578475" y="3182938"/>
          <p14:tracePt t="24010" x="5594350" y="3200400"/>
          <p14:tracePt t="24027" x="5611813" y="3222625"/>
          <p14:tracePt t="24044" x="5611813" y="3228975"/>
          <p14:tracePt t="24407" x="5629275" y="3228975"/>
          <p14:tracePt t="24420" x="5651500" y="3228975"/>
          <p14:tracePt t="24421" x="5697538" y="3240088"/>
          <p14:tracePt t="24427" x="5835650" y="3251200"/>
          <p14:tracePt t="24444" x="6011863" y="3292475"/>
          <p14:tracePt t="24460" x="6251575" y="3365500"/>
          <p14:tracePt t="24477" x="6532563" y="3446463"/>
          <p14:tracePt t="24494" x="6915150" y="3606800"/>
          <p14:tracePt t="24511" x="7150100" y="3708400"/>
          <p14:tracePt t="24527" x="7343775" y="3806825"/>
          <p14:tracePt t="24544" x="7469188" y="3868738"/>
          <p14:tracePt t="24560" x="7566025" y="3921125"/>
          <p14:tracePt t="24577" x="7629525" y="3954463"/>
          <p14:tracePt t="24594" x="7669213" y="3978275"/>
          <p14:tracePt t="24610" x="7715250" y="3989388"/>
          <p14:tracePt t="24627" x="7772400" y="4000500"/>
          <p14:tracePt t="24644" x="7823200" y="4000500"/>
          <p14:tracePt t="24660" x="7904163" y="4000500"/>
          <p14:tracePt t="24677" x="7983538" y="3983038"/>
          <p14:tracePt t="24694" x="8108950" y="3943350"/>
          <p14:tracePt t="24710" x="8189913" y="3897313"/>
          <p14:tracePt t="24727" x="8275638" y="3840163"/>
          <p14:tracePt t="24744" x="8366125" y="3765550"/>
          <p14:tracePt t="24760" x="8435975" y="3692525"/>
          <p14:tracePt t="24777" x="8509000" y="3606800"/>
          <p14:tracePt t="24794" x="8566150" y="3497263"/>
          <p14:tracePt t="24810" x="8589963" y="3417888"/>
          <p14:tracePt t="24827" x="8601075" y="3332163"/>
          <p14:tracePt t="24844" x="8601075" y="3257550"/>
          <p14:tracePt t="24860" x="8589963" y="3171825"/>
          <p14:tracePt t="24877" x="8550275" y="3086100"/>
          <p14:tracePt t="24894" x="8435975" y="2943225"/>
          <p14:tracePt t="24910" x="8315325" y="2851150"/>
          <p14:tracePt t="24927" x="8161338" y="2754313"/>
          <p14:tracePt t="24944" x="8007350" y="2663825"/>
          <p14:tracePt t="24960" x="7835900" y="2582863"/>
          <p14:tracePt t="24977" x="7664450" y="2514600"/>
          <p14:tracePt t="24994" x="7497763" y="2474913"/>
          <p14:tracePt t="25010" x="7332663" y="2451100"/>
          <p14:tracePt t="25027" x="7165975" y="2446338"/>
          <p14:tracePt t="25044" x="7007225" y="2451100"/>
          <p14:tracePt t="25060" x="6869113" y="2492375"/>
          <p14:tracePt t="25077" x="6743700" y="2549525"/>
          <p14:tracePt t="25094" x="6589713" y="2663825"/>
          <p14:tracePt t="25111" x="6515100" y="2749550"/>
          <p14:tracePt t="25127" x="6451600" y="2851150"/>
          <p14:tracePt t="25144" x="6383338" y="2949575"/>
          <p14:tracePt t="25161" x="6326188" y="3051175"/>
          <p14:tracePt t="25177" x="6297613" y="3171825"/>
          <p14:tracePt t="25194" x="6292850" y="3308350"/>
          <p14:tracePt t="25210" x="6292850" y="3440113"/>
          <p14:tracePt t="25227" x="6292850" y="3554413"/>
          <p14:tracePt t="25244" x="6297613" y="3646488"/>
          <p14:tracePt t="25260" x="6321425" y="3732213"/>
          <p14:tracePt t="25278" x="6365875" y="3840163"/>
          <p14:tracePt t="25295" x="6394450" y="3875088"/>
          <p14:tracePt t="25310" x="6423025" y="3897313"/>
          <p14:tracePt t="25327" x="6464300" y="3903663"/>
          <p14:tracePt t="25344" x="6521450" y="3903663"/>
          <p14:tracePt t="25360" x="6640513" y="3897313"/>
          <p14:tracePt t="25377" x="6794500" y="3868738"/>
          <p14:tracePt t="25394" x="6994525" y="3817938"/>
          <p14:tracePt t="25410" x="7223125" y="3754438"/>
          <p14:tracePt t="25427" x="7537450" y="3675063"/>
          <p14:tracePt t="25444" x="7829550" y="3571875"/>
          <p14:tracePt t="25460" x="8001000" y="3497263"/>
          <p14:tracePt t="25477" x="8154988" y="3429000"/>
          <p14:tracePt t="25495" x="8223250" y="3389313"/>
          <p14:tracePt t="25510" x="8269288" y="3349625"/>
          <p14:tracePt t="25527" x="8286750" y="3314700"/>
          <p14:tracePt t="25544" x="8293100" y="3257550"/>
          <p14:tracePt t="25560" x="8297863" y="3206750"/>
          <p14:tracePt t="25577" x="8297863" y="3154363"/>
          <p14:tracePt t="25594" x="8286750" y="3092450"/>
          <p14:tracePt t="25610" x="8247063" y="3017838"/>
          <p14:tracePt t="25627" x="8172450" y="2932113"/>
          <p14:tracePt t="25644" x="8080375" y="2835275"/>
          <p14:tracePt t="25660" x="7978775" y="2743200"/>
          <p14:tracePt t="25677" x="7864475" y="2640013"/>
          <p14:tracePt t="25694" x="7618413" y="2508250"/>
          <p14:tracePt t="25710" x="7446963" y="2435225"/>
          <p14:tracePt t="25727" x="7280275" y="2393950"/>
          <p14:tracePt t="25744" x="7132638" y="2378075"/>
          <p14:tracePt t="25760" x="6954838" y="2365375"/>
          <p14:tracePt t="25777" x="6789738" y="2365375"/>
          <p14:tracePt t="25794" x="6629400" y="2389188"/>
          <p14:tracePt t="25810" x="6492875" y="2428875"/>
          <p14:tracePt t="25827" x="6378575" y="2492375"/>
          <p14:tracePt t="25844" x="6286500" y="2549525"/>
          <p14:tracePt t="25860" x="6223000" y="2611438"/>
          <p14:tracePt t="25877" x="6165850" y="2679700"/>
          <p14:tracePt t="25894" x="6103938" y="2811463"/>
          <p14:tracePt t="25910" x="6097588" y="2921000"/>
          <p14:tracePt t="25927" x="6097588" y="3057525"/>
          <p14:tracePt t="25944" x="6132513" y="3206750"/>
          <p14:tracePt t="25960" x="6161088" y="3332163"/>
          <p14:tracePt t="25977" x="6189663" y="3422650"/>
          <p14:tracePt t="25994" x="6223000" y="3508375"/>
          <p14:tracePt t="26010" x="6280150" y="3594100"/>
          <p14:tracePt t="26027" x="6354763" y="3675063"/>
          <p14:tracePt t="26044" x="6457950" y="3754438"/>
          <p14:tracePt t="26060" x="6561138" y="3811588"/>
          <p14:tracePt t="26077" x="6704013" y="3863975"/>
          <p14:tracePt t="26077" x="6772275" y="3886200"/>
          <p14:tracePt t="26094" x="6937375" y="3908425"/>
          <p14:tracePt t="26110" x="7137400" y="3925888"/>
          <p14:tracePt t="26127" x="7372350" y="3925888"/>
          <p14:tracePt t="26144" x="7669213" y="3897313"/>
          <p14:tracePt t="26160" x="7954963" y="3851275"/>
          <p14:tracePt t="26177" x="8251825" y="3765550"/>
          <p14:tracePt t="26194" x="8521700" y="3679825"/>
          <p14:tracePt t="26210" x="8761413" y="3578225"/>
          <p14:tracePt t="26227" x="8955088" y="3492500"/>
          <p14:tracePt t="26244" x="9080500" y="3411538"/>
          <p14:tracePt t="26260" x="9137650" y="3343275"/>
          <p14:tracePt t="26277" x="9137650" y="3275013"/>
          <p14:tracePt t="26277" x="9137650" y="3246438"/>
          <p14:tracePt t="26295" x="9137650" y="3200400"/>
          <p14:tracePt t="26311" x="9132888" y="3149600"/>
          <p14:tracePt t="26327" x="9093200" y="3079750"/>
          <p14:tracePt t="26344" x="9012238" y="2994025"/>
          <p14:tracePt t="26360" x="8893175" y="2908300"/>
          <p14:tracePt t="26377" x="8737600" y="2811463"/>
          <p14:tracePt t="26394" x="8537575" y="2720975"/>
          <p14:tracePt t="26410" x="8297863" y="2611438"/>
          <p14:tracePt t="26427" x="8012113" y="2508250"/>
          <p14:tracePt t="26444" x="7651750" y="2411413"/>
          <p14:tracePt t="26460" x="7286625" y="2332038"/>
          <p14:tracePt t="26477" x="6965950" y="2292350"/>
          <p14:tracePt t="26493" x="6732588" y="2279650"/>
          <p14:tracePt t="26509" x="6469063" y="2308225"/>
          <p14:tracePt t="26526" x="6350000" y="2336800"/>
          <p14:tracePt t="26543" x="6269038" y="2389188"/>
          <p14:tracePt t="26560" x="6207125" y="2451100"/>
          <p14:tracePt t="26577" x="6172200" y="2525713"/>
          <p14:tracePt t="26594" x="6149975" y="2617788"/>
          <p14:tracePt t="26610" x="6149975" y="2714625"/>
          <p14:tracePt t="26627" x="6149975" y="2828925"/>
          <p14:tracePt t="26644" x="6178550" y="2954338"/>
          <p14:tracePt t="26660" x="6223000" y="3097213"/>
          <p14:tracePt t="26677" x="6292850" y="3228975"/>
          <p14:tracePt t="26694" x="6418263" y="3400425"/>
          <p14:tracePt t="26710" x="6492875" y="3492500"/>
          <p14:tracePt t="26727" x="6578600" y="3560763"/>
          <p14:tracePt t="26744" x="6675438" y="3594100"/>
          <p14:tracePt t="26760" x="6807200" y="3617913"/>
          <p14:tracePt t="26777" x="6943725" y="3617913"/>
          <p14:tracePt t="26795" x="7097713" y="3606800"/>
          <p14:tracePt t="26810" x="7258050" y="3565525"/>
          <p14:tracePt t="26827" x="7446963" y="3521075"/>
          <p14:tracePt t="26843" x="7635875" y="3451225"/>
          <p14:tracePt t="26860" x="7858125" y="3354388"/>
          <p14:tracePt t="26877" x="8029575" y="3263900"/>
          <p14:tracePt t="26877" x="8104188" y="3222625"/>
          <p14:tracePt t="26894" x="8235950" y="3125788"/>
          <p14:tracePt t="26910" x="8321675" y="3046413"/>
          <p14:tracePt t="26927" x="8343900" y="2989263"/>
          <p14:tracePt t="26944" x="8343900" y="2943225"/>
          <p14:tracePt t="26960" x="8326438" y="2903538"/>
          <p14:tracePt t="26977" x="8293100" y="2851150"/>
          <p14:tracePt t="26994" x="8218488" y="2794000"/>
          <p14:tracePt t="27010" x="8132763" y="2749550"/>
          <p14:tracePt t="27027" x="8007350" y="2692400"/>
          <p14:tracePt t="27043" x="7858125" y="2646363"/>
          <p14:tracePt t="27060" x="7664450" y="2606675"/>
          <p14:tracePt t="27077" x="7423150" y="2565400"/>
          <p14:tracePt t="27077" x="7275513" y="2549525"/>
          <p14:tracePt t="27094" x="6989763" y="2536825"/>
          <p14:tracePt t="27110" x="6737350" y="2536825"/>
          <p14:tracePt t="27127" x="6526213" y="2565400"/>
          <p14:tracePt t="27144" x="6361113" y="2606675"/>
          <p14:tracePt t="27160" x="6218238" y="2668588"/>
          <p14:tracePt t="27177" x="6108700" y="2736850"/>
          <p14:tracePt t="27194" x="6035675" y="2811463"/>
          <p14:tracePt t="27210" x="5994400" y="2897188"/>
          <p14:tracePt t="27227" x="5965825" y="2971800"/>
          <p14:tracePt t="27243" x="5949950" y="3040063"/>
          <p14:tracePt t="27260" x="5937250" y="3108325"/>
          <p14:tracePt t="27277" x="5937250" y="3178175"/>
          <p14:tracePt t="27277" x="5937250" y="3217863"/>
          <p14:tracePt t="27295" x="5949950" y="3292475"/>
          <p14:tracePt t="27311" x="5978525" y="3378200"/>
          <p14:tracePt t="27327" x="6022975" y="3479800"/>
          <p14:tracePt t="27344" x="6069013" y="3565525"/>
          <p14:tracePt t="27360" x="6121400" y="3635375"/>
          <p14:tracePt t="27377" x="6172200" y="3679825"/>
          <p14:tracePt t="27394" x="6240463" y="3714750"/>
          <p14:tracePt t="27410" x="6326188" y="3743325"/>
          <p14:tracePt t="27427" x="6435725" y="3783013"/>
          <p14:tracePt t="27443" x="6583363" y="3806825"/>
          <p14:tracePt t="27460" x="6772275" y="3822700"/>
          <p14:tracePt t="27477" x="6989763" y="3840163"/>
          <p14:tracePt t="27494" x="7378700" y="3846513"/>
          <p14:tracePt t="27510" x="7600950" y="3846513"/>
          <p14:tracePt t="27527" x="7812088" y="3800475"/>
          <p14:tracePt t="27544" x="7983538" y="3736975"/>
          <p14:tracePt t="27560" x="8108950" y="3657600"/>
          <p14:tracePt t="27577" x="8194675" y="3582988"/>
          <p14:tracePt t="27594" x="8251825" y="3503613"/>
          <p14:tracePt t="27610" x="8286750" y="3440113"/>
          <p14:tracePt t="27627" x="8286750" y="3365500"/>
          <p14:tracePt t="27644" x="8286750" y="3308350"/>
          <p14:tracePt t="27660" x="8286750" y="3235325"/>
          <p14:tracePt t="27677" x="8264525" y="3171825"/>
          <p14:tracePt t="27693" x="8189913" y="3068638"/>
          <p14:tracePt t="27710" x="8108950" y="2982913"/>
          <p14:tracePt t="27727" x="8012113" y="2908300"/>
          <p14:tracePt t="27744" x="7904163" y="2840038"/>
          <p14:tracePt t="27760" x="7783513" y="2778125"/>
          <p14:tracePt t="27777" x="7658100" y="2743200"/>
          <p14:tracePt t="27794" x="7526338" y="2720975"/>
          <p14:tracePt t="27810" x="7400925" y="2703513"/>
          <p14:tracePt t="27827" x="7264400" y="2686050"/>
          <p14:tracePt t="27844" x="7143750" y="2686050"/>
          <p14:tracePt t="27860" x="7064375" y="2686050"/>
          <p14:tracePt t="27877" x="7023100" y="2686050"/>
          <p14:tracePt t="27894" x="7007225" y="2686050"/>
          <p14:tracePt t="28027" x="0" y="0"/>
        </p14:tracePtLst>
        <p14:tracePtLst>
          <p14:tracePt t="31820" x="3063875" y="5549900"/>
          <p14:tracePt t="32005" x="3063875" y="5537200"/>
          <p14:tracePt t="32030" x="3063875" y="5532438"/>
          <p14:tracePt t="32043" x="3063875" y="5526088"/>
          <p14:tracePt t="32070" x="3057525" y="5521325"/>
          <p14:tracePt t="32078" x="3051175" y="5508625"/>
          <p14:tracePt t="32094" x="3046413" y="5503863"/>
          <p14:tracePt t="32094" x="3046413" y="5492750"/>
          <p14:tracePt t="32110" x="3040063" y="5486400"/>
          <p14:tracePt t="32127" x="3022600" y="5475288"/>
          <p14:tracePt t="32143" x="3000375" y="5457825"/>
          <p14:tracePt t="32160" x="2960688" y="5440363"/>
          <p14:tracePt t="32177" x="2897188" y="5422900"/>
          <p14:tracePt t="32193" x="2806700" y="5400675"/>
          <p14:tracePt t="32210" x="2703513" y="5372100"/>
          <p14:tracePt t="32227" x="2600325" y="5343525"/>
          <p14:tracePt t="32243" x="2428875" y="5292725"/>
          <p14:tracePt t="32260" x="2292350" y="5257800"/>
          <p14:tracePt t="32277" x="2178050" y="5222875"/>
          <p14:tracePt t="32277" x="2125663" y="5218113"/>
          <p14:tracePt t="32294" x="2046288" y="5207000"/>
          <p14:tracePt t="32310" x="1954213" y="5189538"/>
          <p14:tracePt t="32327" x="1874838" y="5183188"/>
          <p14:tracePt t="32343" x="1822450" y="5183188"/>
          <p14:tracePt t="32360" x="1771650" y="5178425"/>
          <p14:tracePt t="32378" x="1708150" y="5178425"/>
          <p14:tracePt t="32394" x="1639888" y="5178425"/>
          <p14:tracePt t="32411" x="1560513" y="5178425"/>
          <p14:tracePt t="32427" x="1479550" y="5178425"/>
          <p14:tracePt t="32443" x="1406525" y="5194300"/>
          <p14:tracePt t="32460" x="1343025" y="5200650"/>
          <p14:tracePt t="32477" x="1296988" y="5211763"/>
          <p14:tracePt t="32493" x="1211263" y="5229225"/>
          <p14:tracePt t="32510" x="1160463" y="5246688"/>
          <p14:tracePt t="32527" x="1096963" y="5264150"/>
          <p14:tracePt t="32543" x="1039813" y="5275263"/>
          <p14:tracePt t="32560" x="965200" y="5286375"/>
          <p14:tracePt t="32577" x="892175" y="5308600"/>
          <p14:tracePt t="32593" x="839788" y="5321300"/>
          <p14:tracePt t="32610" x="793750" y="5332413"/>
          <p14:tracePt t="32627" x="742950" y="5349875"/>
          <p14:tracePt t="32643" x="703263" y="5360988"/>
          <p14:tracePt t="32660" x="663575" y="5383213"/>
          <p14:tracePt t="32660" x="635000" y="5400675"/>
          <p14:tracePt t="32678" x="582613" y="5435600"/>
          <p14:tracePt t="32694" x="525463" y="5468938"/>
          <p14:tracePt t="32710" x="474663" y="5508625"/>
          <p14:tracePt t="32727" x="434975" y="5537200"/>
          <p14:tracePt t="32743" x="400050" y="5561013"/>
          <p14:tracePt t="32760" x="365125" y="5594350"/>
          <p14:tracePt t="32777" x="331788" y="5640388"/>
          <p14:tracePt t="32793" x="292100" y="5703888"/>
          <p14:tracePt t="32810" x="257175" y="5761038"/>
          <p14:tracePt t="32827" x="239713" y="5807075"/>
          <p14:tracePt t="32843" x="217488" y="5857875"/>
          <p14:tracePt t="32860" x="211138" y="5897563"/>
          <p14:tracePt t="32877" x="211138" y="5943600"/>
          <p14:tracePt t="32877" x="211138" y="5965825"/>
          <p14:tracePt t="32894" x="217488" y="6011863"/>
          <p14:tracePt t="32910" x="234950" y="6057900"/>
          <p14:tracePt t="32927" x="257175" y="6097588"/>
          <p14:tracePt t="32943" x="285750" y="6137275"/>
          <p14:tracePt t="32960" x="314325" y="6165850"/>
          <p14:tracePt t="32977" x="342900" y="6200775"/>
          <p14:tracePt t="32993" x="382588" y="6229350"/>
          <p14:tracePt t="33010" x="439738" y="6269038"/>
          <p14:tracePt t="33027" x="496888" y="6292850"/>
          <p14:tracePt t="33043" x="577850" y="6326188"/>
          <p14:tracePt t="33060" x="650875" y="6354763"/>
          <p14:tracePt t="33077" x="714375" y="6372225"/>
          <p14:tracePt t="33093" x="822325" y="6400800"/>
          <p14:tracePt t="33110" x="892175" y="6411913"/>
          <p14:tracePt t="33126" x="954088" y="6418263"/>
          <p14:tracePt t="33143" x="1006475" y="6423025"/>
          <p14:tracePt t="33160" x="1050925" y="6429375"/>
          <p14:tracePt t="33177" x="1114425" y="6446838"/>
          <p14:tracePt t="33193" x="1193800" y="6451600"/>
          <p14:tracePt t="33210" x="1285875" y="6451600"/>
          <p14:tracePt t="33226" x="1422400" y="6451600"/>
          <p14:tracePt t="33243" x="1589088" y="6446838"/>
          <p14:tracePt t="33260" x="1731963" y="6435725"/>
          <p14:tracePt t="33277" x="1892300" y="6423025"/>
          <p14:tracePt t="33293" x="2125663" y="6407150"/>
          <p14:tracePt t="33310" x="2279650" y="6394450"/>
          <p14:tracePt t="33327" x="2439988" y="6372225"/>
          <p14:tracePt t="33343" x="2571750" y="6354763"/>
          <p14:tracePt t="33360" x="2668588" y="6332538"/>
          <p14:tracePt t="33377" x="2754313" y="6303963"/>
          <p14:tracePt t="33394" x="2811463" y="6280150"/>
          <p14:tracePt t="33410" x="2851150" y="6257925"/>
          <p14:tracePt t="33426" x="2886075" y="6235700"/>
          <p14:tracePt t="33443" x="2914650" y="6211888"/>
          <p14:tracePt t="33460" x="2921000" y="6200775"/>
          <p14:tracePt t="33477" x="2925763" y="6189663"/>
          <p14:tracePt t="33493" x="2936875" y="6149975"/>
          <p14:tracePt t="33510" x="2936875" y="6121400"/>
          <p14:tracePt t="33526" x="2936875" y="6092825"/>
          <p14:tracePt t="33543" x="2925763" y="6057900"/>
          <p14:tracePt t="33560" x="2908300" y="6029325"/>
          <p14:tracePt t="33577" x="2892425" y="6007100"/>
          <p14:tracePt t="33593" x="2868613" y="5978525"/>
          <p14:tracePt t="33610" x="2846388" y="5949950"/>
          <p14:tracePt t="33628" x="2811463" y="5915025"/>
          <p14:tracePt t="33644" x="2765425" y="5875338"/>
          <p14:tracePt t="33661" x="2708275" y="5829300"/>
          <p14:tracePt t="33678" x="2635250" y="5778500"/>
          <p14:tracePt t="33694" x="2532063" y="5715000"/>
          <p14:tracePt t="33711" x="2463800" y="5675313"/>
          <p14:tracePt t="33727" x="2371725" y="5640388"/>
          <p14:tracePt t="33744" x="2286000" y="5607050"/>
          <p14:tracePt t="33761" x="2189163" y="5565775"/>
          <p14:tracePt t="33778" x="2108200" y="5537200"/>
          <p14:tracePt t="33794" x="2011363" y="5508625"/>
          <p14:tracePt t="33811" x="1908175" y="5480050"/>
          <p14:tracePt t="33828" x="1817688" y="5457825"/>
          <p14:tracePt t="33844" x="1720850" y="5451475"/>
          <p14:tracePt t="33861" x="1617663" y="5446713"/>
          <p14:tracePt t="33861" x="1571625" y="5446713"/>
          <p14:tracePt t="33879" x="1520825" y="5446713"/>
          <p14:tracePt t="33879" x="1468438" y="5451475"/>
          <p14:tracePt t="33895" x="1377950" y="5480050"/>
          <p14:tracePt t="33911" x="1274763" y="5514975"/>
          <p14:tracePt t="33927" x="1171575" y="5543550"/>
          <p14:tracePt t="33944" x="1074738" y="5572125"/>
          <p14:tracePt t="33961" x="989013" y="5611813"/>
          <p14:tracePt t="33978" x="896938" y="5651500"/>
          <p14:tracePt t="33994" x="811213" y="5686425"/>
          <p14:tracePt t="34011" x="720725" y="5715000"/>
          <p14:tracePt t="34028" x="650875" y="5743575"/>
          <p14:tracePt t="34044" x="577850" y="5761038"/>
          <p14:tracePt t="34062" x="503238" y="5783263"/>
          <p14:tracePt t="34078" x="400050" y="5807075"/>
          <p14:tracePt t="34095" x="354013" y="5835650"/>
          <p14:tracePt t="34111" x="331788" y="5857875"/>
          <p14:tracePt t="34128" x="307975" y="5880100"/>
          <p14:tracePt t="34144" x="296863" y="5915025"/>
          <p14:tracePt t="34161" x="285750" y="5937250"/>
          <p14:tracePt t="34177" x="285750" y="5972175"/>
          <p14:tracePt t="34194" x="285750" y="5994400"/>
          <p14:tracePt t="34211" x="285750" y="6018213"/>
          <p14:tracePt t="34228" x="303213" y="6040438"/>
          <p14:tracePt t="34244" x="325438" y="6069013"/>
          <p14:tracePt t="34261" x="354013" y="6097588"/>
          <p14:tracePt t="34277" x="406400" y="6126163"/>
          <p14:tracePt t="34277" x="439738" y="6137275"/>
          <p14:tracePt t="34295" x="514350" y="6161088"/>
          <p14:tracePt t="34311" x="611188" y="6183313"/>
          <p14:tracePt t="34328" x="742950" y="6189663"/>
          <p14:tracePt t="34344" x="892175" y="6207125"/>
          <p14:tracePt t="34361" x="1017588" y="6211888"/>
          <p14:tracePt t="34377" x="1125538" y="6218238"/>
          <p14:tracePt t="34395" x="1217613" y="6218238"/>
          <p14:tracePt t="34411" x="1325563" y="6218238"/>
          <p14:tracePt t="34428" x="1422400" y="6200775"/>
          <p14:tracePt t="34444" x="1508125" y="6178550"/>
          <p14:tracePt t="34461" x="1582738" y="6154738"/>
          <p14:tracePt t="34477" x="1657350" y="6137275"/>
          <p14:tracePt t="34477" x="1692275" y="6121400"/>
          <p14:tracePt t="34495" x="1765300" y="6092825"/>
          <p14:tracePt t="34511" x="1846263" y="6046788"/>
          <p14:tracePt t="34528" x="1903413" y="5994400"/>
          <p14:tracePt t="34544" x="1943100" y="5954713"/>
          <p14:tracePt t="34561" x="1978025" y="5903913"/>
          <p14:tracePt t="34577" x="1993900" y="5846763"/>
          <p14:tracePt t="34594" x="2011363" y="5794375"/>
          <p14:tracePt t="34611" x="2017713" y="5732463"/>
          <p14:tracePt t="34628" x="2017713" y="5668963"/>
          <p14:tracePt t="34644" x="2017713" y="5618163"/>
          <p14:tracePt t="34661" x="2006600" y="5565775"/>
          <p14:tracePt t="34677" x="1978025" y="5497513"/>
          <p14:tracePt t="34694" x="1920875" y="5429250"/>
          <p14:tracePt t="34711" x="1857375" y="5383213"/>
          <p14:tracePt t="34728" x="1793875" y="5343525"/>
          <p14:tracePt t="34744" x="1697038" y="5303838"/>
          <p14:tracePt t="34761" x="1611313" y="5280025"/>
          <p14:tracePt t="34777" x="1503363" y="5246688"/>
          <p14:tracePt t="34794" x="1400175" y="5235575"/>
          <p14:tracePt t="34811" x="1292225" y="5222875"/>
          <p14:tracePt t="34828" x="1182688" y="5222875"/>
          <p14:tracePt t="34844" x="1074738" y="5229225"/>
          <p14:tracePt t="34861" x="971550" y="5257800"/>
          <p14:tracePt t="34877" x="868363" y="5292725"/>
          <p14:tracePt t="34894" x="725488" y="5383213"/>
          <p14:tracePt t="34911" x="646113" y="5446713"/>
          <p14:tracePt t="34928" x="582613" y="5521325"/>
          <p14:tracePt t="34944" x="542925" y="5578475"/>
          <p14:tracePt t="34961" x="514350" y="5646738"/>
          <p14:tracePt t="34977" x="503238" y="5708650"/>
          <p14:tracePt t="34994" x="496888" y="5772150"/>
          <p14:tracePt t="35011" x="496888" y="5829300"/>
          <p14:tracePt t="35027" x="514350" y="5886450"/>
          <p14:tracePt t="35044" x="542925" y="5943600"/>
          <p14:tracePt t="35061" x="571500" y="5989638"/>
          <p14:tracePt t="35077" x="600075" y="6018213"/>
          <p14:tracePt t="35077" x="622300" y="6029325"/>
          <p14:tracePt t="35095" x="668338" y="6064250"/>
          <p14:tracePt t="35111" x="725488" y="6086475"/>
          <p14:tracePt t="35128" x="777875" y="6108700"/>
          <p14:tracePt t="35144" x="822325" y="6126163"/>
          <p14:tracePt t="35161" x="857250" y="6143625"/>
          <p14:tracePt t="35177" x="879475" y="6149975"/>
          <p14:tracePt t="35194" x="914400" y="6154738"/>
          <p14:tracePt t="35211" x="949325" y="6161088"/>
          <p14:tracePt t="35228" x="1006475" y="6161088"/>
          <p14:tracePt t="35244" x="1074738" y="6161088"/>
          <p14:tracePt t="35261" x="1143000" y="6165850"/>
          <p14:tracePt t="35277" x="1211263" y="6165850"/>
          <p14:tracePt t="35294" x="1343025" y="6165850"/>
          <p14:tracePt t="35311" x="1450975" y="6161088"/>
          <p14:tracePt t="35327" x="1571625" y="6149975"/>
          <p14:tracePt t="35344" x="1692275" y="6126163"/>
          <p14:tracePt t="35361" x="1771650" y="6121400"/>
          <p14:tracePt t="35377" x="1806575" y="6108700"/>
          <p14:tracePt t="35394" x="1817688" y="6108700"/>
          <p14:tracePt t="35411" x="1822450" y="6108700"/>
          <p14:tracePt t="35486" x="1835150" y="6103938"/>
          <p14:tracePt t="35502" x="1835150" y="6097588"/>
          <p14:tracePt t="35513" x="1839913" y="6086475"/>
          <p14:tracePt t="35535" x="1851025" y="6080125"/>
          <p14:tracePt t="35543" x="1851025" y="6075363"/>
          <p14:tracePt t="35546" x="1874838" y="6051550"/>
          <p14:tracePt t="35561" x="1903413" y="6000750"/>
          <p14:tracePt t="35577" x="1936750" y="5943600"/>
          <p14:tracePt t="35594" x="1954213" y="5886450"/>
          <p14:tracePt t="35611" x="1978025" y="5829300"/>
          <p14:tracePt t="35627" x="1993900" y="5783263"/>
          <p14:tracePt t="35644" x="2000250" y="5737225"/>
          <p14:tracePt t="35661" x="2006600" y="5697538"/>
          <p14:tracePt t="35677" x="2006600" y="5651500"/>
          <p14:tracePt t="35694" x="1993900" y="5589588"/>
          <p14:tracePt t="35711" x="1971675" y="5554663"/>
          <p14:tracePt t="35727" x="1943100" y="5526088"/>
          <p14:tracePt t="35745" x="1914525" y="5497513"/>
          <p14:tracePt t="35761" x="1868488" y="5457825"/>
          <p14:tracePt t="35777" x="1811338" y="5435600"/>
          <p14:tracePt t="35794" x="1725613" y="5407025"/>
          <p14:tracePt t="35811" x="1635125" y="5394325"/>
          <p14:tracePt t="35827" x="1531938" y="5383213"/>
          <p14:tracePt t="35844" x="1406525" y="5378450"/>
          <p14:tracePt t="35861" x="1268413" y="5378450"/>
          <p14:tracePt t="35877" x="1125538" y="5378450"/>
          <p14:tracePt t="35894" x="949325" y="5435600"/>
          <p14:tracePt t="35911" x="835025" y="5492750"/>
          <p14:tracePt t="35927" x="720725" y="5561013"/>
          <p14:tracePt t="35944" x="611188" y="5629275"/>
          <p14:tracePt t="35961" x="531813" y="5697538"/>
          <p14:tracePt t="35977" x="479425" y="5749925"/>
          <p14:tracePt t="35994" x="428625" y="5818188"/>
          <p14:tracePt t="36011" x="393700" y="5897563"/>
          <p14:tracePt t="36027" x="377825" y="5972175"/>
          <p14:tracePt t="36044" x="360363" y="6040438"/>
          <p14:tracePt t="36061" x="360363" y="6103938"/>
          <p14:tracePt t="36078" x="360363" y="6154738"/>
          <p14:tracePt t="36094" x="388938" y="6218238"/>
          <p14:tracePt t="36111" x="417513" y="6251575"/>
          <p14:tracePt t="36127" x="450850" y="6280150"/>
          <p14:tracePt t="36144" x="503238" y="6308725"/>
          <p14:tracePt t="36161" x="577850" y="6332538"/>
          <p14:tracePt t="36177" x="696913" y="6343650"/>
          <p14:tracePt t="36194" x="863600" y="6350000"/>
          <p14:tracePt t="36211" x="1035050" y="6350000"/>
          <p14:tracePt t="36227" x="1217613" y="6350000"/>
          <p14:tracePt t="36244" x="1411288" y="6343650"/>
          <p14:tracePt t="36261" x="1663700" y="6326188"/>
          <p14:tracePt t="36277" x="1885950" y="6292850"/>
          <p14:tracePt t="36294" x="2160588" y="6218238"/>
          <p14:tracePt t="36311" x="2297113" y="6161088"/>
          <p14:tracePt t="36327" x="2393950" y="6092825"/>
          <p14:tracePt t="36344" x="2446338" y="6040438"/>
          <p14:tracePt t="36361" x="2474913" y="6007100"/>
          <p14:tracePt t="36377" x="2479675" y="5972175"/>
          <p14:tracePt t="36394" x="2479675" y="5932488"/>
          <p14:tracePt t="36411" x="2479675" y="5880100"/>
          <p14:tracePt t="36428" x="2468563" y="5822950"/>
          <p14:tracePt t="36445" x="2439988" y="5765800"/>
          <p14:tracePt t="36461" x="2406650" y="5726113"/>
          <p14:tracePt t="36477" x="2336800" y="5668963"/>
          <p14:tracePt t="36494" x="2206625" y="5589588"/>
          <p14:tracePt t="36511" x="2097088" y="5543550"/>
          <p14:tracePt t="36527" x="1978025" y="5514975"/>
          <p14:tracePt t="36544" x="1846263" y="5497513"/>
          <p14:tracePt t="36561" x="1708150" y="5486400"/>
          <p14:tracePt t="36577" x="1565275" y="5486400"/>
          <p14:tracePt t="36594" x="1417638" y="5486400"/>
          <p14:tracePt t="36611" x="1279525" y="5492750"/>
          <p14:tracePt t="36627" x="1149350" y="5508625"/>
          <p14:tracePt t="36644" x="1022350" y="5537200"/>
          <p14:tracePt t="36660" x="908050" y="5572125"/>
          <p14:tracePt t="36677" x="793750" y="5607050"/>
          <p14:tracePt t="36693" x="703263" y="5640388"/>
          <p14:tracePt t="36693" x="657225" y="5664200"/>
          <p14:tracePt t="36711" x="582613" y="5708650"/>
          <p14:tracePt t="36727" x="508000" y="5761038"/>
          <p14:tracePt t="36744" x="468313" y="5807075"/>
          <p14:tracePt t="36761" x="439738" y="5846763"/>
          <p14:tracePt t="36777" x="422275" y="5880100"/>
          <p14:tracePt t="36794" x="411163" y="5921375"/>
          <p14:tracePt t="36811" x="406400" y="5965825"/>
          <p14:tracePt t="36827" x="406400" y="6007100"/>
          <p14:tracePt t="36844" x="417513" y="6051550"/>
          <p14:tracePt t="36861" x="434975" y="6108700"/>
          <p14:tracePt t="36877" x="468313" y="6165850"/>
          <p14:tracePt t="36894" x="514350" y="6235700"/>
          <p14:tracePt t="36911" x="549275" y="6269038"/>
          <p14:tracePt t="36927" x="606425" y="6292850"/>
          <p14:tracePt t="36944" x="668338" y="6315075"/>
          <p14:tracePt t="36961" x="788988" y="6321425"/>
          <p14:tracePt t="36977" x="954088" y="6326188"/>
          <p14:tracePt t="36994" x="1131888" y="6326188"/>
          <p14:tracePt t="37011" x="1325563" y="6326188"/>
          <p14:tracePt t="37027" x="1525588" y="6308725"/>
          <p14:tracePt t="37044" x="1725613" y="6286500"/>
          <p14:tracePt t="37061" x="1892300" y="6251575"/>
          <p14:tracePt t="37077" x="2103438" y="6183313"/>
          <p14:tracePt t="37095" x="2189163" y="6149975"/>
          <p14:tracePt t="37111" x="2251075" y="6097588"/>
          <p14:tracePt t="37127" x="2308225" y="6046788"/>
          <p14:tracePt t="37144" x="2349500" y="5983288"/>
          <p14:tracePt t="37161" x="2360613" y="5937250"/>
          <p14:tracePt t="37177" x="2371725" y="5892800"/>
          <p14:tracePt t="37194" x="2371725" y="5851525"/>
          <p14:tracePt t="37211" x="2365375" y="5800725"/>
          <p14:tracePt t="37227" x="2349500" y="5761038"/>
          <p14:tracePt t="37244" x="2325688" y="5721350"/>
          <p14:tracePt t="37261" x="2297113" y="5686425"/>
          <p14:tracePt t="37277" x="2235200" y="5635625"/>
          <p14:tracePt t="37295" x="2178050" y="5607050"/>
          <p14:tracePt t="37311" x="2092325" y="5565775"/>
          <p14:tracePt t="37327" x="1978025" y="5549900"/>
          <p14:tracePt t="37344" x="1828800" y="5526088"/>
          <p14:tracePt t="37361" x="1651000" y="5497513"/>
          <p14:tracePt t="37377" x="1468438" y="5497513"/>
          <p14:tracePt t="37395" x="1274763" y="5497513"/>
          <p14:tracePt t="37411" x="1103313" y="5503863"/>
          <p14:tracePt t="37428" x="931863" y="5514975"/>
          <p14:tracePt t="37444" x="782638" y="5549900"/>
          <p14:tracePt t="37461" x="663575" y="5578475"/>
          <p14:tracePt t="37477" x="571500" y="5618163"/>
          <p14:tracePt t="37494" x="457200" y="5680075"/>
          <p14:tracePt t="37511" x="400050" y="5708650"/>
          <p14:tracePt t="37527" x="349250" y="5749925"/>
          <p14:tracePt t="37544" x="320675" y="5783263"/>
          <p14:tracePt t="37561" x="307975" y="5807075"/>
          <p14:tracePt t="37577" x="307975" y="5835650"/>
          <p14:tracePt t="37594" x="307975" y="5864225"/>
          <p14:tracePt t="37611" x="307975" y="5903913"/>
          <p14:tracePt t="37627" x="320675" y="5949950"/>
          <p14:tracePt t="37644" x="354013" y="6007100"/>
          <p14:tracePt t="37661" x="393700" y="6075363"/>
          <p14:tracePt t="37677" x="450850" y="6137275"/>
          <p14:tracePt t="37677" x="474663" y="6161088"/>
          <p14:tracePt t="37695" x="536575" y="6211888"/>
          <p14:tracePt t="37711" x="606425" y="6251575"/>
          <p14:tracePt t="37727" x="679450" y="6269038"/>
          <p14:tracePt t="37744" x="788988" y="6286500"/>
          <p14:tracePt t="37761" x="914400" y="6292850"/>
          <p14:tracePt t="37777" x="1063625" y="6292850"/>
          <p14:tracePt t="37794" x="1228725" y="6280150"/>
          <p14:tracePt t="37811" x="1406525" y="6251575"/>
          <p14:tracePt t="37827" x="1606550" y="6211888"/>
          <p14:tracePt t="37844" x="1806575" y="6149975"/>
          <p14:tracePt t="37861" x="1982788" y="6092825"/>
          <p14:tracePt t="37877" x="2132013" y="6051550"/>
          <p14:tracePt t="37894" x="2297113" y="5978525"/>
          <p14:tracePt t="37911" x="2371725" y="5921375"/>
          <p14:tracePt t="37927" x="2400300" y="5880100"/>
          <p14:tracePt t="37944" x="2417763" y="5840413"/>
          <p14:tracePt t="37961" x="2422525" y="5800725"/>
          <p14:tracePt t="37977" x="2422525" y="5761038"/>
          <p14:tracePt t="37994" x="2422525" y="5721350"/>
          <p14:tracePt t="38010" x="2411413" y="5664200"/>
          <p14:tracePt t="38027" x="2389188" y="5607050"/>
          <p14:tracePt t="38044" x="2360613" y="5554663"/>
          <p14:tracePt t="38061" x="2314575" y="5503863"/>
          <p14:tracePt t="38077" x="2251075" y="5464175"/>
          <p14:tracePt t="38077" x="2228850" y="5446713"/>
          <p14:tracePt t="38095" x="2160588" y="5411788"/>
          <p14:tracePt t="38111" x="2068513" y="5383213"/>
          <p14:tracePt t="38127" x="1949450" y="5365750"/>
          <p14:tracePt t="38144" x="1806575" y="5349875"/>
          <p14:tracePt t="38161" x="1663700" y="5343525"/>
          <p14:tracePt t="38177" x="1485900" y="5337175"/>
          <p14:tracePt t="38194" x="1314450" y="5337175"/>
          <p14:tracePt t="38210" x="1136650" y="5337175"/>
          <p14:tracePt t="38227" x="971550" y="5360988"/>
          <p14:tracePt t="38244" x="817563" y="5400675"/>
          <p14:tracePt t="38261" x="685800" y="5457825"/>
          <p14:tracePt t="38277" x="560388" y="5521325"/>
          <p14:tracePt t="38294" x="428625" y="5622925"/>
          <p14:tracePt t="38311" x="365125" y="5692775"/>
          <p14:tracePt t="38327" x="320675" y="5754688"/>
          <p14:tracePt t="38344" x="307975" y="5800725"/>
          <p14:tracePt t="38361" x="307975" y="5840413"/>
          <p14:tracePt t="38377" x="314325" y="5880100"/>
          <p14:tracePt t="38394" x="325438" y="5915025"/>
          <p14:tracePt t="38410" x="365125" y="5961063"/>
          <p14:tracePt t="38427" x="406400" y="6000750"/>
          <p14:tracePt t="38444" x="468313" y="6046788"/>
          <p14:tracePt t="38461" x="520700" y="6086475"/>
          <p14:tracePt t="38478" x="582613" y="6121400"/>
          <p14:tracePt t="38478" x="628650" y="6143625"/>
          <p14:tracePt t="38495" x="725488" y="6178550"/>
          <p14:tracePt t="38511" x="828675" y="6207125"/>
          <p14:tracePt t="38527" x="920750" y="6235700"/>
          <p14:tracePt t="38544" x="1000125" y="6251575"/>
          <p14:tracePt t="38560" x="1074738" y="6257925"/>
          <p14:tracePt t="38577" x="1143000" y="6264275"/>
          <p14:tracePt t="38594" x="1217613" y="6269038"/>
          <p14:tracePt t="38610" x="1274763" y="6269038"/>
          <p14:tracePt t="38627" x="1320800" y="6275388"/>
          <p14:tracePt t="38644" x="1365250" y="6275388"/>
          <p14:tracePt t="38661" x="1400175" y="6269038"/>
          <p14:tracePt t="38677" x="1428750" y="6269038"/>
          <p14:tracePt t="38694" x="1439863" y="6264275"/>
          <p14:tracePt t="38710" x="1446213" y="6264275"/>
          <p14:tracePt t="38727" x="1446213" y="6257925"/>
          <p14:tracePt t="38744" x="1457325" y="6257925"/>
          <p14:tracePt t="38790" x="1463675" y="6251575"/>
          <p14:tracePt t="38824" x="0" y="0"/>
        </p14:tracePtLst>
        <p14:tracePtLst>
          <p14:tracePt t="39587" x="2028825" y="6161088"/>
          <p14:tracePt t="39654" x="2039938" y="6149975"/>
          <p14:tracePt t="39662" x="2068513" y="6108700"/>
          <p14:tracePt t="39678" x="2092325" y="6064250"/>
          <p14:tracePt t="39694" x="2108200" y="6022975"/>
          <p14:tracePt t="39710" x="2132013" y="5978525"/>
          <p14:tracePt t="39726" x="2143125" y="5921375"/>
          <p14:tracePt t="39742" x="2149475" y="5897563"/>
          <p14:tracePt t="39750" x="2160588" y="5835650"/>
          <p14:tracePt t="39766" x="2165350" y="5765800"/>
          <p14:tracePt t="39782" x="2171700" y="5715000"/>
          <p14:tracePt t="39798" x="2171700" y="5680075"/>
          <p14:tracePt t="39814" x="2171700" y="5646738"/>
          <p14:tracePt t="39830" x="2171700" y="5611813"/>
          <p14:tracePt t="39846" x="2165350" y="5578475"/>
          <p14:tracePt t="39877" x="2165350" y="5572125"/>
          <p14:tracePt t="39950" x="2165350" y="5578475"/>
          <p14:tracePt t="39958" x="2171700" y="5607050"/>
          <p14:tracePt t="39962" x="2193925" y="5664200"/>
          <p14:tracePt t="39978" x="2222500" y="5765800"/>
          <p14:tracePt t="39998" x="2274888" y="5892800"/>
          <p14:tracePt t="40014" x="2332038" y="5994400"/>
          <p14:tracePt t="40030" x="2360613" y="6064250"/>
          <p14:tracePt t="40046" x="2411413" y="6126163"/>
          <p14:tracePt t="40060" x="2439988" y="6165850"/>
          <p14:tracePt t="40077" x="2474913" y="6207125"/>
          <p14:tracePt t="40077" x="2486025" y="6223000"/>
          <p14:tracePt t="40095" x="2514600" y="6251575"/>
          <p14:tracePt t="40110" x="2520950" y="6269038"/>
          <p14:tracePt t="40166" x="2525713" y="6275388"/>
          <p14:tracePt t="40198" x="2525713" y="6269038"/>
          <p14:tracePt t="40207" x="2525713" y="6251575"/>
          <p14:tracePt t="40214" x="2525713" y="6229350"/>
          <p14:tracePt t="40220" x="2525713" y="6211888"/>
          <p14:tracePt t="40226" x="2520950" y="6165850"/>
          <p14:tracePt t="40244" x="2486025" y="6097588"/>
          <p14:tracePt t="40260" x="2435225" y="6011863"/>
          <p14:tracePt t="40277" x="2360613" y="5897563"/>
          <p14:tracePt t="40277" x="2320925" y="5840413"/>
          <p14:tracePt t="40294" x="2268538" y="5754688"/>
          <p14:tracePt t="40310" x="2246313" y="5703888"/>
          <p14:tracePt t="40327" x="2235200" y="5686425"/>
          <p14:tracePt t="40344" x="2235200" y="5675313"/>
          <p14:tracePt t="40430" x="2235200" y="5692775"/>
          <p14:tracePt t="40438" x="2235200" y="5708650"/>
          <p14:tracePt t="40438" x="2235200" y="5732463"/>
          <p14:tracePt t="40454" x="2235200" y="5761038"/>
          <p14:tracePt t="40462" x="2239963" y="5789613"/>
          <p14:tracePt t="40470" x="2251075" y="5822950"/>
          <p14:tracePt t="40478" x="2297113" y="5961063"/>
          <p14:tracePt t="40495" x="2343150" y="6064250"/>
          <p14:tracePt t="40511" x="2393950" y="6161088"/>
          <p14:tracePt t="40527" x="2417763" y="6211888"/>
          <p14:tracePt t="40544" x="2428875" y="6229350"/>
          <p14:tracePt t="40560" x="2428875" y="6235700"/>
          <p14:tracePt t="40646" x="2428875" y="6218238"/>
          <p14:tracePt t="40654" x="2439988" y="6189663"/>
          <p14:tracePt t="40662" x="2439988" y="6161088"/>
          <p14:tracePt t="40670" x="2439988" y="6126163"/>
          <p14:tracePt t="40677" x="2439988" y="6057900"/>
          <p14:tracePt t="40694" x="2417763" y="5954713"/>
          <p14:tracePt t="40711" x="2389188" y="5868988"/>
          <p14:tracePt t="40727" x="2336800" y="5783263"/>
          <p14:tracePt t="40744" x="2292350" y="5708650"/>
          <p14:tracePt t="40760" x="2251075" y="5664200"/>
          <p14:tracePt t="40777" x="2228850" y="5635625"/>
          <p14:tracePt t="40794" x="2217738" y="5622925"/>
          <p14:tracePt t="40810" x="2217738" y="5618163"/>
          <p14:tracePt t="40862" x="2217738" y="5629275"/>
          <p14:tracePt t="40871" x="2217738" y="5646738"/>
          <p14:tracePt t="40878" x="2217738" y="5664200"/>
          <p14:tracePt t="40879" x="2222500" y="5686425"/>
          <p14:tracePt t="40894" x="2239963" y="5794375"/>
          <p14:tracePt t="40910" x="2286000" y="5897563"/>
          <p14:tracePt t="40927" x="2332038" y="5994400"/>
          <p14:tracePt t="40944" x="2378075" y="6069013"/>
          <p14:tracePt t="40960" x="2422525" y="6121400"/>
          <p14:tracePt t="40977" x="2439988" y="6137275"/>
          <p14:tracePt t="41054" x="2446338" y="6137275"/>
          <p14:tracePt t="41062" x="2446338" y="6108700"/>
          <p14:tracePt t="41078" x="2446338" y="6092825"/>
          <p14:tracePt t="41079" x="2446338" y="6069013"/>
          <p14:tracePt t="41094" x="2422525" y="5972175"/>
          <p14:tracePt t="41111" x="2389188" y="5897563"/>
          <p14:tracePt t="41127" x="2349500" y="5829300"/>
          <p14:tracePt t="41144" x="2308225" y="5765800"/>
          <p14:tracePt t="41160" x="2279650" y="5737225"/>
          <p14:tracePt t="41177" x="2268538" y="5721350"/>
          <p14:tracePt t="41262" x="2263775" y="5721350"/>
          <p14:tracePt t="41270" x="2263775" y="5737225"/>
          <p14:tracePt t="41278" x="2263775" y="5761038"/>
          <p14:tracePt t="41279" x="2263775" y="5789613"/>
          <p14:tracePt t="41294" x="2279650" y="5897563"/>
          <p14:tracePt t="41311" x="2308225" y="5972175"/>
          <p14:tracePt t="41327" x="2343150" y="6046788"/>
          <p14:tracePt t="41344" x="2382838" y="6115050"/>
          <p14:tracePt t="41360" x="2439988" y="6165850"/>
          <p14:tracePt t="41377" x="2503488" y="6207125"/>
          <p14:tracePt t="41394" x="2536825" y="6229350"/>
          <p14:tracePt t="41411" x="2543175" y="6235700"/>
          <p14:tracePt t="41470" x="2543175" y="6218238"/>
          <p14:tracePt t="41478" x="2543175" y="6194425"/>
          <p14:tracePt t="41486" x="2543175" y="6172200"/>
          <p14:tracePt t="41494" x="2536825" y="6115050"/>
          <p14:tracePt t="41504" x="2520950" y="6069013"/>
          <p14:tracePt t="41511" x="2468563" y="5972175"/>
          <p14:tracePt t="41527" x="2400300" y="5875338"/>
          <p14:tracePt t="41544" x="2320925" y="5765800"/>
          <p14:tracePt t="41560" x="2251075" y="5697538"/>
          <p14:tracePt t="41577" x="2217738" y="5657850"/>
          <p14:tracePt t="41594" x="2211388" y="5657850"/>
          <p14:tracePt t="41670" x="2211388" y="5664200"/>
          <p14:tracePt t="41678" x="2211388" y="5686425"/>
          <p14:tracePt t="41686" x="2211388" y="5715000"/>
          <p14:tracePt t="41703" x="2222500" y="5789613"/>
          <p14:tracePt t="41704" x="2235200" y="5829300"/>
          <p14:tracePt t="41710" x="2263775" y="5926138"/>
          <p14:tracePt t="41727" x="2292350" y="6018213"/>
          <p14:tracePt t="41743" x="2343150" y="6115050"/>
          <p14:tracePt t="41760" x="2406650" y="6200775"/>
          <p14:tracePt t="41776" x="2439988" y="6251575"/>
          <p14:tracePt t="41794" x="2457450" y="6269038"/>
          <p14:tracePt t="41870" x="2457450" y="6264275"/>
          <p14:tracePt t="41878" x="2457450" y="6223000"/>
          <p14:tracePt t="41894" x="2457450" y="6161088"/>
          <p14:tracePt t="41910" x="2446338" y="6126163"/>
          <p14:tracePt t="41911" x="2406650" y="6035675"/>
          <p14:tracePt t="41927" x="2349500" y="5926138"/>
          <p14:tracePt t="41944" x="2268538" y="5811838"/>
          <p14:tracePt t="41960" x="2200275" y="5732463"/>
          <p14:tracePt t="41977" x="2189163" y="5703888"/>
          <p14:tracePt t="42070" x="2189163" y="5715000"/>
          <p14:tracePt t="42078" x="2189163" y="5749925"/>
          <p14:tracePt t="42094" x="2189163" y="5772150"/>
          <p14:tracePt t="42096" x="2206625" y="5840413"/>
          <p14:tracePt t="42110" x="2235200" y="5897563"/>
          <p14:tracePt t="42127" x="2257425" y="5954713"/>
          <p14:tracePt t="42144" x="2286000" y="5994400"/>
          <p14:tracePt t="42160" x="2308225" y="6029325"/>
          <p14:tracePt t="42177" x="2314575" y="6040438"/>
          <p14:tracePt t="42194" x="2320925" y="6057900"/>
          <p14:tracePt t="42210" x="2325688" y="6057900"/>
          <p14:tracePt t="42227" x="2325688" y="6064250"/>
          <p14:tracePt t="42244" x="2332038" y="6069013"/>
          <p14:tracePt t="42694" x="2336800" y="6064250"/>
          <p14:tracePt t="42702" x="2336800" y="6057900"/>
          <p14:tracePt t="42710" x="2336800" y="6046788"/>
          <p14:tracePt t="42720" x="2343150" y="6035675"/>
          <p14:tracePt t="42727" x="2349500" y="6022975"/>
          <p14:tracePt t="42744" x="2349500" y="6018213"/>
          <p14:tracePt t="43158" x="2349500" y="6011863"/>
          <p14:tracePt t="43158" x="0" y="0"/>
        </p14:tracePtLst>
        <p14:tracePtLst>
          <p14:tracePt t="50841" x="5314950" y="5394325"/>
          <p14:tracePt t="51023" x="5321300" y="5394325"/>
          <p14:tracePt t="51039" x="5326063" y="5394325"/>
          <p14:tracePt t="51055" x="5332413" y="5394325"/>
          <p14:tracePt t="51063" x="5349875" y="5394325"/>
          <p14:tracePt t="51079" x="5360988" y="5400675"/>
          <p14:tracePt t="51094" x="5394325" y="5411788"/>
          <p14:tracePt t="51095" x="5440363" y="5422900"/>
          <p14:tracePt t="51120" x="5514975" y="5440363"/>
          <p14:tracePt t="51128" x="5607050" y="5457825"/>
          <p14:tracePt t="51145" x="5703888" y="5468938"/>
          <p14:tracePt t="51178" x="5811838" y="5486400"/>
          <p14:tracePt t="51184" x="5943600" y="5497513"/>
          <p14:tracePt t="51200" x="6080125" y="5508625"/>
          <p14:tracePt t="51212" x="6246813" y="5514975"/>
          <p14:tracePt t="51229" x="6400800" y="5514975"/>
          <p14:tracePt t="51245" x="6537325" y="5514975"/>
          <p14:tracePt t="51262" x="6657975" y="5514975"/>
          <p14:tracePt t="51278" x="6743700" y="5514975"/>
          <p14:tracePt t="51295" x="6869113" y="5497513"/>
          <p14:tracePt t="51312" x="6915150" y="5486400"/>
          <p14:tracePt t="51328" x="6983413" y="5475288"/>
          <p14:tracePt t="51345" x="7069138" y="5464175"/>
          <p14:tracePt t="51362" x="7143750" y="5446713"/>
          <p14:tracePt t="51378" x="7212013" y="5435600"/>
          <p14:tracePt t="51395" x="7292975" y="5435600"/>
          <p14:tracePt t="51412" x="7366000" y="5429250"/>
          <p14:tracePt t="51428" x="7446963" y="5422900"/>
          <p14:tracePt t="51445" x="7526338" y="5418138"/>
          <p14:tracePt t="51462" x="7623175" y="5400675"/>
          <p14:tracePt t="51478" x="7726363" y="5389563"/>
          <p14:tracePt t="51495" x="7851775" y="5365750"/>
          <p14:tracePt t="51512" x="7908925" y="5360988"/>
          <p14:tracePt t="51528" x="7954963" y="5349875"/>
          <p14:tracePt t="51545" x="7989888" y="5332413"/>
          <p14:tracePt t="51562" x="8012113" y="5314950"/>
          <p14:tracePt t="51578" x="8029575" y="5303838"/>
          <p14:tracePt t="51595" x="8035925" y="5280025"/>
          <p14:tracePt t="51612" x="8040688" y="5268913"/>
          <p14:tracePt t="51628" x="8047038" y="5251450"/>
          <p14:tracePt t="51645" x="8047038" y="5235575"/>
          <p14:tracePt t="51662" x="8040688" y="5218113"/>
          <p14:tracePt t="51678" x="8018463" y="5189538"/>
          <p14:tracePt t="51695" x="7961313" y="5143500"/>
          <p14:tracePt t="51712" x="7904163" y="5108575"/>
          <p14:tracePt t="51728" x="7818438" y="5075238"/>
          <p14:tracePt t="51745" x="7686675" y="5035550"/>
          <p14:tracePt t="51762" x="7504113" y="4989513"/>
          <p14:tracePt t="51778" x="7240588" y="4932363"/>
          <p14:tracePt t="51795" x="6908800" y="4868863"/>
          <p14:tracePt t="51812" x="6594475" y="4822825"/>
          <p14:tracePt t="51828" x="6297613" y="4794250"/>
          <p14:tracePt t="51845" x="6064250" y="4778375"/>
          <p14:tracePt t="51862" x="5857875" y="4772025"/>
          <p14:tracePt t="51877" x="5675313" y="4760913"/>
          <p14:tracePt t="51894" x="5503863" y="4760913"/>
          <p14:tracePt t="51911" x="5229225" y="4760913"/>
          <p14:tracePt t="51928" x="5075238" y="4760913"/>
          <p14:tracePt t="51945" x="4926013" y="4765675"/>
          <p14:tracePt t="51962" x="4789488" y="4778375"/>
          <p14:tracePt t="51978" x="4651375" y="4789488"/>
          <p14:tracePt t="51995" x="4503738" y="4794250"/>
          <p14:tracePt t="52012" x="4378325" y="4811713"/>
          <p14:tracePt t="52028" x="4286250" y="4822825"/>
          <p14:tracePt t="52045" x="4211638" y="4835525"/>
          <p14:tracePt t="52062" x="4171950" y="4857750"/>
          <p14:tracePt t="52078" x="4154488" y="4879975"/>
          <p14:tracePt t="52095" x="4149725" y="4921250"/>
          <p14:tracePt t="52112" x="4143375" y="4960938"/>
          <p14:tracePt t="52128" x="4143375" y="4983163"/>
          <p14:tracePt t="52145" x="4154488" y="5018088"/>
          <p14:tracePt t="52162" x="4200525" y="5068888"/>
          <p14:tracePt t="52178" x="4264025" y="5114925"/>
          <p14:tracePt t="52195" x="4378325" y="5183188"/>
          <p14:tracePt t="52212" x="4521200" y="5257800"/>
          <p14:tracePt t="52228" x="4703763" y="5332413"/>
          <p14:tracePt t="52245" x="4903788" y="5411788"/>
          <p14:tracePt t="52262" x="5103813" y="5475288"/>
          <p14:tracePt t="52278" x="5303838" y="5537200"/>
          <p14:tracePt t="52295" x="5561013" y="5594350"/>
          <p14:tracePt t="52312" x="5692775" y="5607050"/>
          <p14:tracePt t="52328" x="5772150" y="5607050"/>
          <p14:tracePt t="52345" x="5829300" y="5607050"/>
          <p14:tracePt t="52362" x="5886450" y="5607050"/>
          <p14:tracePt t="52378" x="5921375" y="5600700"/>
          <p14:tracePt t="52395" x="5972175" y="5594350"/>
          <p14:tracePt t="52412" x="6018213" y="5583238"/>
          <p14:tracePt t="52428" x="6075363" y="5578475"/>
          <p14:tracePt t="52445" x="6126163" y="5565775"/>
          <p14:tracePt t="52462" x="6183313" y="5549900"/>
          <p14:tracePt t="52478" x="6229350" y="5537200"/>
          <p14:tracePt t="52495" x="6275388" y="5521325"/>
          <p14:tracePt t="52512" x="6303963" y="5514975"/>
          <p14:tracePt t="52528" x="6308725" y="5514975"/>
          <p14:tracePt t="52545" x="6315075" y="5514975"/>
          <p14:tracePt t="52645" x="0" y="0"/>
        </p14:tracePtLst>
        <p14:tracePtLst>
          <p14:tracePt t="57981" x="5211763" y="5497513"/>
          <p14:tracePt t="58159" x="5207000" y="5503863"/>
          <p14:tracePt t="58171" x="5189538" y="5503863"/>
          <p14:tracePt t="58175" x="5172075" y="5503863"/>
          <p14:tracePt t="58195" x="5137150" y="5503863"/>
          <p14:tracePt t="58199" x="5080000" y="5508625"/>
          <p14:tracePt t="58211" x="5000625" y="5514975"/>
          <p14:tracePt t="58230" x="4932363" y="5526088"/>
          <p14:tracePt t="58245" x="4892675" y="5543550"/>
          <p14:tracePt t="58263" x="4864100" y="5561013"/>
          <p14:tracePt t="58279" x="4846638" y="5594350"/>
          <p14:tracePt t="58295" x="4829175" y="5635625"/>
          <p14:tracePt t="58312" x="4822825" y="5668963"/>
          <p14:tracePt t="58328" x="4822825" y="5703888"/>
          <p14:tracePt t="58345" x="4822825" y="5743575"/>
          <p14:tracePt t="58361" x="4835525" y="5783263"/>
          <p14:tracePt t="58378" x="4868863" y="5835650"/>
          <p14:tracePt t="58394" x="4932363" y="5886450"/>
          <p14:tracePt t="58411" x="5000625" y="5937250"/>
          <p14:tracePt t="58428" x="5097463" y="5989638"/>
          <p14:tracePt t="58445" x="5211763" y="6035675"/>
          <p14:tracePt t="58461" x="5360988" y="6069013"/>
          <p14:tracePt t="58478" x="5537200" y="6115050"/>
          <p14:tracePt t="58495" x="5807075" y="6154738"/>
          <p14:tracePt t="58511" x="5972175" y="6183313"/>
          <p14:tracePt t="58528" x="6108700" y="6207125"/>
          <p14:tracePt t="58545" x="6269038" y="6218238"/>
          <p14:tracePt t="58561" x="6411913" y="6223000"/>
          <p14:tracePt t="58578" x="6572250" y="6211888"/>
          <p14:tracePt t="58595" x="6737350" y="6189663"/>
          <p14:tracePt t="58611" x="6897688" y="6161088"/>
          <p14:tracePt t="58628" x="7046913" y="6132513"/>
          <p14:tracePt t="58645" x="7178675" y="6115050"/>
          <p14:tracePt t="58661" x="7286625" y="6075363"/>
          <p14:tracePt t="58678" x="7435850" y="6000750"/>
          <p14:tracePt t="58695" x="7508875" y="5943600"/>
          <p14:tracePt t="58711" x="7537450" y="5886450"/>
          <p14:tracePt t="58728" x="7550150" y="5846763"/>
          <p14:tracePt t="58745" x="7550150" y="5807075"/>
          <p14:tracePt t="58761" x="7550150" y="5772150"/>
          <p14:tracePt t="58778" x="7526338" y="5726113"/>
          <p14:tracePt t="58795" x="7504113" y="5675313"/>
          <p14:tracePt t="58811" x="7464425" y="5622925"/>
          <p14:tracePt t="58828" x="7423150" y="5572125"/>
          <p14:tracePt t="58845" x="7343775" y="5526088"/>
          <p14:tracePt t="58861" x="7235825" y="5451475"/>
          <p14:tracePt t="58878" x="7115175" y="5400675"/>
          <p14:tracePt t="58895" x="6880225" y="5321300"/>
          <p14:tracePt t="58911" x="6692900" y="5280025"/>
          <p14:tracePt t="58928" x="6486525" y="5240338"/>
          <p14:tracePt t="58945" x="6264275" y="5207000"/>
          <p14:tracePt t="58961" x="5989638" y="5178425"/>
          <p14:tracePt t="58978" x="5680075" y="5154613"/>
          <p14:tracePt t="58995" x="5337175" y="5154613"/>
          <p14:tracePt t="59011" x="4983163" y="5183188"/>
          <p14:tracePt t="59028" x="4692650" y="5211763"/>
          <p14:tracePt t="59045" x="4475163" y="5264150"/>
          <p14:tracePt t="59061" x="4297363" y="5321300"/>
          <p14:tracePt t="59078" x="4154488" y="5383213"/>
          <p14:tracePt t="59094" x="4057650" y="5486400"/>
          <p14:tracePt t="59111" x="4051300" y="5554663"/>
          <p14:tracePt t="59128" x="4068763" y="5640388"/>
          <p14:tracePt t="59145" x="4108450" y="5715000"/>
          <p14:tracePt t="59161" x="4178300" y="5811838"/>
          <p14:tracePt t="59178" x="4268788" y="5903913"/>
          <p14:tracePt t="59194" x="4371975" y="6007100"/>
          <p14:tracePt t="59211" x="4479925" y="6097588"/>
          <p14:tracePt t="59228" x="4606925" y="6183313"/>
          <p14:tracePt t="59245" x="4749800" y="6275388"/>
          <p14:tracePt t="59261" x="4914900" y="6337300"/>
          <p14:tracePt t="59278" x="5092700" y="6378575"/>
          <p14:tracePt t="59294" x="5411788" y="6394450"/>
          <p14:tracePt t="59311" x="5680075" y="6383338"/>
          <p14:tracePt t="59328" x="5965825" y="6332538"/>
          <p14:tracePt t="59345" x="6240463" y="6264275"/>
          <p14:tracePt t="59361" x="6503988" y="6183313"/>
          <p14:tracePt t="59378" x="6686550" y="6092825"/>
          <p14:tracePt t="59394" x="6829425" y="6007100"/>
          <p14:tracePt t="59411" x="6937375" y="5926138"/>
          <p14:tracePt t="59428" x="7011988" y="5857875"/>
          <p14:tracePt t="59445" x="7040563" y="5807075"/>
          <p14:tracePt t="59461" x="7051675" y="5765800"/>
          <p14:tracePt t="59478" x="7051675" y="5732463"/>
          <p14:tracePt t="59494" x="7029450" y="5692775"/>
          <p14:tracePt t="59511" x="6989763" y="5646738"/>
          <p14:tracePt t="59528" x="6943725" y="5607050"/>
          <p14:tracePt t="59544" x="6886575" y="5572125"/>
          <p14:tracePt t="59561" x="6800850" y="5526088"/>
          <p14:tracePt t="59578" x="6692900" y="5480050"/>
          <p14:tracePt t="59595" x="6565900" y="5451475"/>
          <p14:tracePt t="59611" x="6407150" y="5411788"/>
          <p14:tracePt t="59628" x="6218238" y="5378450"/>
          <p14:tracePt t="59645" x="5994400" y="5354638"/>
          <p14:tracePt t="59661" x="5743575" y="5337175"/>
          <p14:tracePt t="59678" x="5532438" y="5326063"/>
          <p14:tracePt t="59678" x="5435600" y="5326063"/>
          <p14:tracePt t="59695" x="5257800" y="5326063"/>
          <p14:tracePt t="59711" x="5103813" y="5354638"/>
          <p14:tracePt t="59728" x="4972050" y="5400675"/>
          <p14:tracePt t="59745" x="4864100" y="5457825"/>
          <p14:tracePt t="59762" x="4783138" y="5526088"/>
          <p14:tracePt t="59778" x="4725988" y="5594350"/>
          <p14:tracePt t="59795" x="4692650" y="5651500"/>
          <p14:tracePt t="59811" x="4686300" y="5715000"/>
          <p14:tracePt t="59828" x="4686300" y="5765800"/>
          <p14:tracePt t="59844" x="4692650" y="5818188"/>
          <p14:tracePt t="59861" x="4708525" y="5868988"/>
          <p14:tracePt t="59878" x="4743450" y="5915025"/>
          <p14:tracePt t="59895" x="4818063" y="5994400"/>
          <p14:tracePt t="59911" x="4875213" y="6051550"/>
          <p14:tracePt t="59928" x="4965700" y="6103938"/>
          <p14:tracePt t="59945" x="5068888" y="6143625"/>
          <p14:tracePt t="59961" x="5189538" y="6183313"/>
          <p14:tracePt t="59978" x="5343525" y="6223000"/>
          <p14:tracePt t="59995" x="5508625" y="6246813"/>
          <p14:tracePt t="60011" x="5692775" y="6269038"/>
          <p14:tracePt t="60028" x="5908675" y="6269038"/>
          <p14:tracePt t="60044" x="6103938" y="6269038"/>
          <p14:tracePt t="60061" x="6303963" y="6246813"/>
          <p14:tracePt t="60078" x="6515100" y="6211888"/>
          <p14:tracePt t="60095" x="6783388" y="6137275"/>
          <p14:tracePt t="60111" x="6915150" y="6097588"/>
          <p14:tracePt t="60128" x="7007225" y="6064250"/>
          <p14:tracePt t="60145" x="7075488" y="6011863"/>
          <p14:tracePt t="60161" x="7137400" y="5965825"/>
          <p14:tracePt t="60178" x="7161213" y="5921375"/>
          <p14:tracePt t="60195" x="7172325" y="5892800"/>
          <p14:tracePt t="60211" x="7178675" y="5868988"/>
          <p14:tracePt t="60228" x="7183438" y="5846763"/>
          <p14:tracePt t="60245" x="7183438" y="5822950"/>
          <p14:tracePt t="60262" x="7183438" y="5800725"/>
          <p14:tracePt t="60278" x="7178675" y="5765800"/>
          <p14:tracePt t="60294" x="7137400" y="5715000"/>
          <p14:tracePt t="60311" x="7092950" y="5675313"/>
          <p14:tracePt t="60328" x="7040563" y="5629275"/>
          <p14:tracePt t="60345" x="6989763" y="5589588"/>
          <p14:tracePt t="60361" x="6915150" y="5549900"/>
          <p14:tracePt t="60378" x="6829425" y="5514975"/>
          <p14:tracePt t="60395" x="6715125" y="5468938"/>
          <p14:tracePt t="60411" x="6583363" y="5429250"/>
          <p14:tracePt t="60428" x="6418263" y="5389563"/>
          <p14:tracePt t="60444" x="6229350" y="5349875"/>
          <p14:tracePt t="60462" x="6022975" y="5321300"/>
          <p14:tracePt t="60478" x="5789613" y="5297488"/>
          <p14:tracePt t="60478" x="5680075" y="5286375"/>
          <p14:tracePt t="60495" x="5468938" y="5286375"/>
          <p14:tracePt t="60511" x="5275263" y="5292725"/>
          <p14:tracePt t="60528" x="5108575" y="5314950"/>
          <p14:tracePt t="60544" x="4965700" y="5354638"/>
          <p14:tracePt t="60561" x="4864100" y="5407025"/>
          <p14:tracePt t="60578" x="4783138" y="5468938"/>
          <p14:tracePt t="60595" x="4714875" y="5526088"/>
          <p14:tracePt t="60611" x="4675188" y="5578475"/>
          <p14:tracePt t="60628" x="4664075" y="5611813"/>
          <p14:tracePt t="60644" x="4664075" y="5622925"/>
          <p14:tracePt t="60661" x="4664075" y="5629275"/>
          <p14:tracePt t="60929" x="0" y="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Ionic liquids in separations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447800"/>
            <a:ext cx="38100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Ionic liquids can replace traditional solvents in the PUREX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Studies showed favorable extraction when ILs used in conjunction with extractants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200" dirty="0" smtClean="0"/>
              <a:t>Chem. Commun. 1765 (1998)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Possible recovery of metals through electrodeposition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direct from the organic phase following solvent extraction</a:t>
            </a:r>
          </a:p>
        </p:txBody>
      </p:sp>
      <p:pic>
        <p:nvPicPr>
          <p:cNvPr id="64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066800"/>
            <a:ext cx="4800600" cy="479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53000" y="5943600"/>
            <a:ext cx="3688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sv-SE" sz="1200" dirty="0" smtClean="0"/>
              <a:t>From J. Nucl. Radiochem. Sci., 10(1), 1-6 (2009)</a:t>
            </a:r>
            <a:endParaRPr lang="en-US" sz="1200" dirty="0" smtClean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14"/>
    </mc:Choice>
    <mc:Fallback xmlns="">
      <p:transition spd="slow" advTm="70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8301" x="2589213" y="1749425"/>
          <p14:tracePt t="8341" x="2593975" y="1749425"/>
          <p14:tracePt t="8541" x="2589213" y="1749425"/>
          <p14:tracePt t="8549" x="2582863" y="1743075"/>
          <p14:tracePt t="8557" x="2571750" y="1731963"/>
          <p14:tracePt t="8565" x="2543175" y="1714500"/>
          <p14:tracePt t="8581" x="2497138" y="1685925"/>
          <p14:tracePt t="8595" x="2457450" y="1668463"/>
          <p14:tracePt t="8611" x="2406650" y="1651000"/>
          <p14:tracePt t="8628" x="2360613" y="1635125"/>
          <p14:tracePt t="8645" x="2303463" y="1622425"/>
          <p14:tracePt t="8661" x="2263775" y="1611313"/>
          <p14:tracePt t="8678" x="2217738" y="1606550"/>
          <p14:tracePt t="8695" x="2154238" y="1600200"/>
          <p14:tracePt t="8711" x="2074863" y="1582738"/>
          <p14:tracePt t="8728" x="1993900" y="1571625"/>
          <p14:tracePt t="8745" x="1903413" y="1554163"/>
          <p14:tracePt t="8761" x="1811338" y="1549400"/>
          <p14:tracePt t="8778" x="1720850" y="1549400"/>
          <p14:tracePt t="8795" x="1635125" y="1543050"/>
          <p14:tracePt t="8811" x="1531938" y="1536700"/>
          <p14:tracePt t="8828" x="1446213" y="1536700"/>
          <p14:tracePt t="8844" x="1303338" y="1536700"/>
          <p14:tracePt t="8861" x="1217613" y="1536700"/>
          <p14:tracePt t="8878" x="1131888" y="1549400"/>
          <p14:tracePt t="8894" x="1035050" y="1560513"/>
          <p14:tracePt t="8911" x="942975" y="1571625"/>
          <p14:tracePt t="8928" x="850900" y="1577975"/>
          <p14:tracePt t="8944" x="771525" y="1600200"/>
          <p14:tracePt t="8961" x="696913" y="1611313"/>
          <p14:tracePt t="8978" x="639763" y="1628775"/>
          <p14:tracePt t="8994" x="582613" y="1657350"/>
          <p14:tracePt t="9011" x="531813" y="1679575"/>
          <p14:tracePt t="9028" x="508000" y="1708150"/>
          <p14:tracePt t="9045" x="468313" y="1749425"/>
          <p14:tracePt t="9061" x="450850" y="1765300"/>
          <p14:tracePt t="9078" x="446088" y="1789113"/>
          <p14:tracePt t="9094" x="439738" y="1811338"/>
          <p14:tracePt t="9111" x="439738" y="1851025"/>
          <p14:tracePt t="9128" x="439738" y="1879600"/>
          <p14:tracePt t="9144" x="457200" y="1925638"/>
          <p14:tracePt t="9161" x="474663" y="1982788"/>
          <p14:tracePt t="9178" x="496888" y="2035175"/>
          <p14:tracePt t="9194" x="531813" y="2079625"/>
          <p14:tracePt t="9211" x="554038" y="2120900"/>
          <p14:tracePt t="9228" x="582613" y="2171700"/>
          <p14:tracePt t="9245" x="617538" y="2217738"/>
          <p14:tracePt t="9261" x="639763" y="2251075"/>
          <p14:tracePt t="9279" x="650875" y="2274888"/>
          <p14:tracePt t="9295" x="674688" y="2286000"/>
          <p14:tracePt t="9312" x="696913" y="2303463"/>
          <p14:tracePt t="9328" x="720725" y="2325688"/>
          <p14:tracePt t="9345" x="754063" y="2343150"/>
          <p14:tracePt t="9361" x="800100" y="2360613"/>
          <p14:tracePt t="9378" x="857250" y="2382838"/>
          <p14:tracePt t="9394" x="920750" y="2406650"/>
          <p14:tracePt t="9411" x="993775" y="2417763"/>
          <p14:tracePt t="9428" x="1050925" y="2428875"/>
          <p14:tracePt t="9444" x="1131888" y="2439988"/>
          <p14:tracePt t="9461" x="1177925" y="2446338"/>
          <p14:tracePt t="9478" x="1239838" y="2451100"/>
          <p14:tracePt t="9494" x="1296988" y="2451100"/>
          <p14:tracePt t="9511" x="1371600" y="2457450"/>
          <p14:tracePt t="9528" x="1450975" y="2468563"/>
          <p14:tracePt t="9545" x="1543050" y="2474913"/>
          <p14:tracePt t="9561" x="1639888" y="2479675"/>
          <p14:tracePt t="9578" x="1736725" y="2486025"/>
          <p14:tracePt t="9595" x="1846263" y="2497138"/>
          <p14:tracePt t="9611" x="1954213" y="2497138"/>
          <p14:tracePt t="9628" x="2085975" y="2497138"/>
          <p14:tracePt t="9628" x="2143125" y="2497138"/>
          <p14:tracePt t="9645" x="2292350" y="2492375"/>
          <p14:tracePt t="9661" x="2428875" y="2486025"/>
          <p14:tracePt t="9678" x="2543175" y="2479675"/>
          <p14:tracePt t="9694" x="2663825" y="2479675"/>
          <p14:tracePt t="9711" x="2771775" y="2468563"/>
          <p14:tracePt t="9728" x="2892425" y="2463800"/>
          <p14:tracePt t="9745" x="3000375" y="2457450"/>
          <p14:tracePt t="9761" x="3121025" y="2439988"/>
          <p14:tracePt t="9778" x="3240088" y="2417763"/>
          <p14:tracePt t="9794" x="3349625" y="2382838"/>
          <p14:tracePt t="9811" x="3486150" y="2325688"/>
          <p14:tracePt t="9828" x="3635375" y="2251075"/>
          <p14:tracePt t="9845" x="3851275" y="2160588"/>
          <p14:tracePt t="9861" x="3954463" y="2108200"/>
          <p14:tracePt t="9878" x="4011613" y="2079625"/>
          <p14:tracePt t="9895" x="4046538" y="2063750"/>
          <p14:tracePt t="9911" x="4057650" y="2051050"/>
          <p14:tracePt t="9928" x="4064000" y="2028825"/>
          <p14:tracePt t="9945" x="4064000" y="2011363"/>
          <p14:tracePt t="9961" x="4064000" y="1993900"/>
          <p14:tracePt t="9978" x="4064000" y="1978025"/>
          <p14:tracePt t="9995" x="4064000" y="1954213"/>
          <p14:tracePt t="10011" x="4051300" y="1931988"/>
          <p14:tracePt t="10028" x="4040188" y="1903413"/>
          <p14:tracePt t="10028" x="4029075" y="1885950"/>
          <p14:tracePt t="10045" x="4011613" y="1863725"/>
          <p14:tracePt t="10061" x="3994150" y="1835150"/>
          <p14:tracePt t="10078" x="3965575" y="1806575"/>
          <p14:tracePt t="10094" x="3925888" y="1778000"/>
          <p14:tracePt t="10111" x="3875088" y="1749425"/>
          <p14:tracePt t="10128" x="3800475" y="1708150"/>
          <p14:tracePt t="10145" x="3692525" y="1663700"/>
          <p14:tracePt t="10161" x="3578225" y="1606550"/>
          <p14:tracePt t="10178" x="3457575" y="1571625"/>
          <p14:tracePt t="10194" x="3325813" y="1531938"/>
          <p14:tracePt t="10211" x="3206750" y="1503363"/>
          <p14:tracePt t="10228" x="3086100" y="1468438"/>
          <p14:tracePt t="10228" x="3035300" y="1463675"/>
          <p14:tracePt t="10245" x="2921000" y="1435100"/>
          <p14:tracePt t="10261" x="2811463" y="1411288"/>
          <p14:tracePt t="10278" x="2692400" y="1393825"/>
          <p14:tracePt t="10294" x="2582863" y="1389063"/>
          <p14:tracePt t="10311" x="2474913" y="1371600"/>
          <p14:tracePt t="10328" x="2365375" y="1365250"/>
          <p14:tracePt t="10345" x="2257425" y="1360488"/>
          <p14:tracePt t="10361" x="2136775" y="1349375"/>
          <p14:tracePt t="10378" x="2011363" y="1349375"/>
          <p14:tracePt t="10394" x="1892300" y="1349375"/>
          <p14:tracePt t="10411" x="1793875" y="1354138"/>
          <p14:tracePt t="10428" x="1692275" y="1365250"/>
          <p14:tracePt t="10444" x="1520825" y="1389063"/>
          <p14:tracePt t="10461" x="1411288" y="1406525"/>
          <p14:tracePt t="10478" x="1325563" y="1435100"/>
          <p14:tracePt t="10494" x="1250950" y="1457325"/>
          <p14:tracePt t="10511" x="1177925" y="1485900"/>
          <p14:tracePt t="10528" x="1120775" y="1520825"/>
          <p14:tracePt t="10544" x="1074738" y="1549400"/>
          <p14:tracePt t="10561" x="1039813" y="1582738"/>
          <p14:tracePt t="10578" x="1006475" y="1622425"/>
          <p14:tracePt t="10594" x="977900" y="1663700"/>
          <p14:tracePt t="10611" x="936625" y="1731963"/>
          <p14:tracePt t="10628" x="885825" y="1789113"/>
          <p14:tracePt t="10644" x="822325" y="1857375"/>
          <p14:tracePt t="10661" x="777875" y="1903413"/>
          <p14:tracePt t="10678" x="742950" y="1936750"/>
          <p14:tracePt t="10694" x="708025" y="1971675"/>
          <p14:tracePt t="10711" x="679450" y="2000250"/>
          <p14:tracePt t="10728" x="650875" y="2028825"/>
          <p14:tracePt t="10744" x="635000" y="2057400"/>
          <p14:tracePt t="10761" x="622300" y="2074863"/>
          <p14:tracePt t="10778" x="617538" y="2097088"/>
          <p14:tracePt t="10794" x="617538" y="2108200"/>
          <p14:tracePt t="10811" x="617538" y="2120900"/>
          <p14:tracePt t="10828" x="617538" y="2136775"/>
          <p14:tracePt t="10845" x="617538" y="2154238"/>
          <p14:tracePt t="10861" x="617538" y="2178050"/>
          <p14:tracePt t="10878" x="622300" y="2189163"/>
          <p14:tracePt t="10894" x="628650" y="2206625"/>
          <p14:tracePt t="10911" x="646113" y="2228850"/>
          <p14:tracePt t="10928" x="663575" y="2246313"/>
          <p14:tracePt t="10944" x="679450" y="2257425"/>
          <p14:tracePt t="10962" x="714375" y="2274888"/>
          <p14:tracePt t="10978" x="754063" y="2286000"/>
          <p14:tracePt t="10994" x="800100" y="2303463"/>
          <p14:tracePt t="11011" x="874713" y="2325688"/>
          <p14:tracePt t="11028" x="949325" y="2336800"/>
          <p14:tracePt t="11044" x="1039813" y="2360613"/>
          <p14:tracePt t="11060" x="1189038" y="2382838"/>
          <p14:tracePt t="11077" x="1279525" y="2389188"/>
          <p14:tracePt t="11095" x="1365250" y="2389188"/>
          <p14:tracePt t="11111" x="1457325" y="2389188"/>
          <p14:tracePt t="11128" x="1536700" y="2393950"/>
          <p14:tracePt t="11144" x="1628775" y="2400300"/>
          <p14:tracePt t="11161" x="1714500" y="2400300"/>
          <p14:tracePt t="11178" x="1806575" y="2400300"/>
          <p14:tracePt t="11195" x="1914525" y="2400300"/>
          <p14:tracePt t="11211" x="2000250" y="2400300"/>
          <p14:tracePt t="11228" x="2079625" y="2400300"/>
          <p14:tracePt t="11244" x="2193925" y="2417763"/>
          <p14:tracePt t="11261" x="2257425" y="2422525"/>
          <p14:tracePt t="11277" x="2308225" y="2422525"/>
          <p14:tracePt t="11294" x="2349500" y="2422525"/>
          <p14:tracePt t="11311" x="2389188" y="2422525"/>
          <p14:tracePt t="11328" x="2428875" y="2422525"/>
          <p14:tracePt t="11344" x="2463800" y="2422525"/>
          <p14:tracePt t="11361" x="2514600" y="2417763"/>
          <p14:tracePt t="11378" x="2589213" y="2400300"/>
          <p14:tracePt t="11394" x="2668588" y="2393950"/>
          <p14:tracePt t="11411" x="2743200" y="2389188"/>
          <p14:tracePt t="11428" x="2822575" y="2389188"/>
          <p14:tracePt t="11444" x="2943225" y="2382838"/>
          <p14:tracePt t="11461" x="3006725" y="2382838"/>
          <p14:tracePt t="11478" x="3063875" y="2382838"/>
          <p14:tracePt t="11494" x="3108325" y="2382838"/>
          <p14:tracePt t="11511" x="3154363" y="2389188"/>
          <p14:tracePt t="11528" x="3189288" y="2389188"/>
          <p14:tracePt t="11544" x="3217863" y="2389188"/>
          <p14:tracePt t="11561" x="3240088" y="2389188"/>
          <p14:tracePt t="11578" x="3251200" y="2389188"/>
          <p14:tracePt t="11594" x="3275013" y="2389188"/>
          <p14:tracePt t="11611" x="3297238" y="2389188"/>
          <p14:tracePt t="11628" x="3321050" y="2389188"/>
          <p14:tracePt t="11644" x="3378200" y="2389188"/>
          <p14:tracePt t="11661" x="3406775" y="2389188"/>
          <p14:tracePt t="11678" x="3440113" y="2389188"/>
          <p14:tracePt t="11694" x="3463925" y="2389188"/>
          <p14:tracePt t="11711" x="3479800" y="2389188"/>
          <p14:tracePt t="11728" x="3503613" y="2389188"/>
          <p14:tracePt t="11744" x="3514725" y="2389188"/>
          <p14:tracePt t="11762" x="3525838" y="2389188"/>
          <p14:tracePt t="11995" x="0" y="0"/>
        </p14:tracePtLst>
        <p14:tracePtLst>
          <p14:tracePt t="19533" x="2960688" y="2349500"/>
          <p14:tracePt t="19645" x="2949575" y="2349500"/>
          <p14:tracePt t="19652" x="2943225" y="2349500"/>
          <p14:tracePt t="19660" x="2914650" y="2343150"/>
          <p14:tracePt t="19676" x="2874963" y="2336800"/>
          <p14:tracePt t="19692" x="2857500" y="2332038"/>
          <p14:tracePt t="19700" x="2789238" y="2308225"/>
          <p14:tracePt t="19716" x="2686050" y="2286000"/>
          <p14:tracePt t="19727" x="2578100" y="2257425"/>
          <p14:tracePt t="19748" x="2468563" y="2246313"/>
          <p14:tracePt t="19761" x="2354263" y="2228850"/>
          <p14:tracePt t="19780" x="2257425" y="2222500"/>
          <p14:tracePt t="19796" x="2154238" y="2206625"/>
          <p14:tracePt t="19812" x="2063750" y="2200275"/>
          <p14:tracePt t="19829" x="1982788" y="2193925"/>
          <p14:tracePt t="19846" x="1908175" y="2182813"/>
          <p14:tracePt t="19869" x="1868488" y="2171700"/>
          <p14:tracePt t="19878" x="1839913" y="2154238"/>
          <p14:tracePt t="19901" x="1800225" y="2132013"/>
          <p14:tracePt t="19917" x="1736725" y="2097088"/>
          <p14:tracePt t="19929" x="1674813" y="2079625"/>
          <p14:tracePt t="19945" x="1622425" y="2068513"/>
          <p14:tracePt t="19961" x="1565275" y="2057400"/>
          <p14:tracePt t="19978" x="1514475" y="2046288"/>
          <p14:tracePt t="19996" x="1428750" y="2039938"/>
          <p14:tracePt t="20011" x="1349375" y="2028825"/>
          <p14:tracePt t="20029" x="1211263" y="2035175"/>
          <p14:tracePt t="20046" x="1103313" y="2046288"/>
          <p14:tracePt t="20062" x="989013" y="2063750"/>
          <p14:tracePt t="20078" x="896938" y="2079625"/>
          <p14:tracePt t="20095" x="822325" y="2103438"/>
          <p14:tracePt t="20111" x="771525" y="2114550"/>
          <p14:tracePt t="20128" x="736600" y="2132013"/>
          <p14:tracePt t="20145" x="708025" y="2149475"/>
          <p14:tracePt t="20161" x="696913" y="2171700"/>
          <p14:tracePt t="20178" x="679450" y="2200275"/>
          <p14:tracePt t="20195" x="668338" y="2235200"/>
          <p14:tracePt t="20211" x="657225" y="2263775"/>
          <p14:tracePt t="20228" x="650875" y="2297113"/>
          <p14:tracePt t="20245" x="650875" y="2336800"/>
          <p14:tracePt t="20262" x="650875" y="2360613"/>
          <p14:tracePt t="20278" x="674688" y="2389188"/>
          <p14:tracePt t="20295" x="708025" y="2422525"/>
          <p14:tracePt t="20311" x="760413" y="2468563"/>
          <p14:tracePt t="20328" x="839788" y="2508250"/>
          <p14:tracePt t="20345" x="920750" y="2532063"/>
          <p14:tracePt t="20361" x="1017588" y="2554288"/>
          <p14:tracePt t="20379" x="1114425" y="2560638"/>
          <p14:tracePt t="20395" x="1206500" y="2565400"/>
          <p14:tracePt t="20411" x="1320800" y="2578100"/>
          <p14:tracePt t="20428" x="1428750" y="2578100"/>
          <p14:tracePt t="20445" x="1628775" y="2549525"/>
          <p14:tracePt t="20461" x="1749425" y="2520950"/>
          <p14:tracePt t="20478" x="1874838" y="2492375"/>
          <p14:tracePt t="20495" x="1982788" y="2451100"/>
          <p14:tracePt t="20511" x="2068513" y="2417763"/>
          <p14:tracePt t="20528" x="2114550" y="2389188"/>
          <p14:tracePt t="20545" x="2120900" y="2365375"/>
          <p14:tracePt t="20561" x="2120900" y="2360613"/>
          <p14:tracePt t="20578" x="2120900" y="2349500"/>
          <p14:tracePt t="20595" x="2103438" y="2336800"/>
          <p14:tracePt t="20611" x="2079625" y="2320925"/>
          <p14:tracePt t="20628" x="2039938" y="2303463"/>
          <p14:tracePt t="20645" x="1943100" y="2274888"/>
          <p14:tracePt t="20662" x="1839913" y="2263775"/>
          <p14:tracePt t="20678" x="1725613" y="2257425"/>
          <p14:tracePt t="20695" x="1606550" y="2246313"/>
          <p14:tracePt t="20711" x="1514475" y="2246313"/>
          <p14:tracePt t="20728" x="1450975" y="2246313"/>
          <p14:tracePt t="20745" x="1417638" y="2257425"/>
          <p14:tracePt t="20762" x="1389063" y="2279650"/>
          <p14:tracePt t="20778" x="1371600" y="2314575"/>
          <p14:tracePt t="20795" x="1360488" y="2349500"/>
          <p14:tracePt t="20811" x="1360488" y="2400300"/>
          <p14:tracePt t="20828" x="1382713" y="2468563"/>
          <p14:tracePt t="20845" x="1428750" y="2560638"/>
          <p14:tracePt t="20862" x="1468438" y="2617788"/>
          <p14:tracePt t="20878" x="1531938" y="2692400"/>
          <p14:tracePt t="20895" x="1611313" y="2765425"/>
          <p14:tracePt t="20911" x="1720850" y="2840038"/>
          <p14:tracePt t="20928" x="1846263" y="2921000"/>
          <p14:tracePt t="20945" x="1978025" y="2989263"/>
          <p14:tracePt t="20962" x="2132013" y="3046413"/>
          <p14:tracePt t="20978" x="2303463" y="3092450"/>
          <p14:tracePt t="20995" x="2468563" y="3125788"/>
          <p14:tracePt t="21011" x="2635250" y="3143250"/>
          <p14:tracePt t="21028" x="2789238" y="3149600"/>
          <p14:tracePt t="21045" x="3035300" y="3125788"/>
          <p14:tracePt t="21062" x="3217863" y="3068638"/>
          <p14:tracePt t="21078" x="3365500" y="2994025"/>
          <p14:tracePt t="21095" x="3514725" y="2914650"/>
          <p14:tracePt t="21111" x="3640138" y="2828925"/>
          <p14:tracePt t="21128" x="3736975" y="2754313"/>
          <p14:tracePt t="21145" x="3783013" y="2697163"/>
          <p14:tracePt t="21161" x="3789363" y="2651125"/>
          <p14:tracePt t="21178" x="3789363" y="2611438"/>
          <p14:tracePt t="21195" x="3760788" y="2565400"/>
          <p14:tracePt t="21211" x="3708400" y="2520950"/>
          <p14:tracePt t="21227" x="3657600" y="2486025"/>
          <p14:tracePt t="21244" x="3560763" y="2439988"/>
          <p14:tracePt t="21262" x="3457575" y="2406650"/>
          <p14:tracePt t="21278" x="3308350" y="2382838"/>
          <p14:tracePt t="21295" x="3114675" y="2371725"/>
          <p14:tracePt t="21311" x="2868613" y="2360613"/>
          <p14:tracePt t="21328" x="2606675" y="2365375"/>
          <p14:tracePt t="21345" x="2292350" y="2393950"/>
          <p14:tracePt t="21361" x="1989138" y="2435225"/>
          <p14:tracePt t="21378" x="1743075" y="2479675"/>
          <p14:tracePt t="21395" x="1536700" y="2549525"/>
          <p14:tracePt t="21412" x="1393825" y="2628900"/>
          <p14:tracePt t="21428" x="1320800" y="2697163"/>
          <p14:tracePt t="21428" x="1296988" y="2743200"/>
          <p14:tracePt t="21445" x="1246188" y="2828925"/>
          <p14:tracePt t="21461" x="1211263" y="2914650"/>
          <p14:tracePt t="21478" x="1182688" y="3000375"/>
          <p14:tracePt t="21495" x="1177925" y="3068638"/>
          <p14:tracePt t="21511" x="1177925" y="3143250"/>
          <p14:tracePt t="21528" x="1200150" y="3235325"/>
          <p14:tracePt t="21545" x="1228725" y="3303588"/>
          <p14:tracePt t="21561" x="1257300" y="3360738"/>
          <p14:tracePt t="21578" x="1303338" y="3406775"/>
          <p14:tracePt t="21595" x="1354138" y="3440113"/>
          <p14:tracePt t="21611" x="1439863" y="3486150"/>
          <p14:tracePt t="21628" x="1543050" y="3514725"/>
          <p14:tracePt t="21645" x="1743075" y="3554413"/>
          <p14:tracePt t="21661" x="1892300" y="3560763"/>
          <p14:tracePt t="21678" x="2046288" y="3565525"/>
          <p14:tracePt t="21695" x="2228850" y="3578225"/>
          <p14:tracePt t="21711" x="2435225" y="3565525"/>
          <p14:tracePt t="21728" x="2663825" y="3514725"/>
          <p14:tracePt t="21745" x="2863850" y="3463925"/>
          <p14:tracePt t="21761" x="3063875" y="3406775"/>
          <p14:tracePt t="21778" x="3263900" y="3349625"/>
          <p14:tracePt t="21795" x="3440113" y="3279775"/>
          <p14:tracePt t="21811" x="3582988" y="3211513"/>
          <p14:tracePt t="21828" x="3692525" y="3143250"/>
          <p14:tracePt t="21845" x="3778250" y="3068638"/>
          <p14:tracePt t="21861" x="3800475" y="3035300"/>
          <p14:tracePt t="21878" x="3806825" y="3017838"/>
          <p14:tracePt t="21895" x="3806825" y="2994025"/>
          <p14:tracePt t="21912" x="3794125" y="2971800"/>
          <p14:tracePt t="21928" x="3778250" y="2943225"/>
          <p14:tracePt t="21945" x="3743325" y="2908300"/>
          <p14:tracePt t="21961" x="3692525" y="2868613"/>
          <p14:tracePt t="21978" x="3611563" y="2835275"/>
          <p14:tracePt t="21995" x="3492500" y="2789238"/>
          <p14:tracePt t="22011" x="3343275" y="2749550"/>
          <p14:tracePt t="22028" x="3154363" y="2708275"/>
          <p14:tracePt t="22028" x="3057525" y="2703513"/>
          <p14:tracePt t="22045" x="2851150" y="2686050"/>
          <p14:tracePt t="22061" x="2657475" y="2679700"/>
          <p14:tracePt t="22078" x="2474913" y="2679700"/>
          <p14:tracePt t="22095" x="2286000" y="2703513"/>
          <p14:tracePt t="22111" x="2149475" y="2754313"/>
          <p14:tracePt t="22128" x="2051050" y="2794000"/>
          <p14:tracePt t="22145" x="2006600" y="2840038"/>
          <p14:tracePt t="22161" x="1982788" y="2886075"/>
          <p14:tracePt t="22178" x="1982788" y="2936875"/>
          <p14:tracePt t="22195" x="1982788" y="3000375"/>
          <p14:tracePt t="22211" x="2011363" y="3057525"/>
          <p14:tracePt t="22228" x="2046288" y="3108325"/>
          <p14:tracePt t="22246" x="2092325" y="3136900"/>
          <p14:tracePt t="22261" x="2154238" y="3171825"/>
          <p14:tracePt t="22278" x="2268538" y="3222625"/>
          <p14:tracePt t="22295" x="2435225" y="3279775"/>
          <p14:tracePt t="22311" x="2635250" y="3325813"/>
          <p14:tracePt t="22328" x="2828925" y="3371850"/>
          <p14:tracePt t="22345" x="3051175" y="3394075"/>
          <p14:tracePt t="22361" x="3279775" y="3411538"/>
          <p14:tracePt t="22378" x="3503613" y="3411538"/>
          <p14:tracePt t="22395" x="3760788" y="3389313"/>
          <p14:tracePt t="22412" x="3965575" y="3332163"/>
          <p14:tracePt t="22428" x="4114800" y="3268663"/>
          <p14:tracePt t="22428" x="4165600" y="3246438"/>
          <p14:tracePt t="22445" x="4235450" y="3194050"/>
          <p14:tracePt t="22461" x="4279900" y="3143250"/>
          <p14:tracePt t="22478" x="4303713" y="3103563"/>
          <p14:tracePt t="22495" x="4308475" y="3068638"/>
          <p14:tracePt t="22511" x="4308475" y="3022600"/>
          <p14:tracePt t="22528" x="4286250" y="2971800"/>
          <p14:tracePt t="22545" x="4251325" y="2914650"/>
          <p14:tracePt t="22561" x="4217988" y="2857500"/>
          <p14:tracePt t="22578" x="4154488" y="2800350"/>
          <p14:tracePt t="22595" x="4075113" y="2743200"/>
          <p14:tracePt t="22611" x="3965575" y="2679700"/>
          <p14:tracePt t="22628" x="3822700" y="2611438"/>
          <p14:tracePt t="22628" x="3743325" y="2578100"/>
          <p14:tracePt t="22646" x="3571875" y="2514600"/>
          <p14:tracePt t="22661" x="3394075" y="2457450"/>
          <p14:tracePt t="22678" x="3217863" y="2417763"/>
          <p14:tracePt t="22695" x="3006725" y="2365375"/>
          <p14:tracePt t="22711" x="2760663" y="2332038"/>
          <p14:tracePt t="22728" x="2554288" y="2303463"/>
          <p14:tracePt t="22745" x="2365375" y="2297113"/>
          <p14:tracePt t="22761" x="2200275" y="2297113"/>
          <p14:tracePt t="22778" x="2051050" y="2332038"/>
          <p14:tracePt t="22795" x="1920875" y="2382838"/>
          <p14:tracePt t="22811" x="1793875" y="2463800"/>
          <p14:tracePt t="22828" x="1714500" y="2536825"/>
          <p14:tracePt t="22828" x="1685925" y="2582863"/>
          <p14:tracePt t="22845" x="1622425" y="2668588"/>
          <p14:tracePt t="22861" x="1593850" y="2725738"/>
          <p14:tracePt t="22878" x="1577975" y="2782888"/>
          <p14:tracePt t="22895" x="1571625" y="2822575"/>
          <p14:tracePt t="22911" x="1571625" y="2863850"/>
          <p14:tracePt t="22928" x="1577975" y="2908300"/>
          <p14:tracePt t="22945" x="1589088" y="2943225"/>
          <p14:tracePt t="22961" x="1600200" y="2971800"/>
          <p14:tracePt t="22978" x="1617663" y="2982913"/>
          <p14:tracePt t="22995" x="1622425" y="2994025"/>
          <p14:tracePt t="23011" x="1628775" y="3000375"/>
          <p14:tracePt t="23245" x="1635125" y="3000375"/>
          <p14:tracePt t="23245" x="0" y="0"/>
        </p14:tracePtLst>
        <p14:tracePtLst>
          <p14:tracePt t="30482" x="3800475" y="3886200"/>
          <p14:tracePt t="30581" x="3789363" y="3886200"/>
          <p14:tracePt t="30589" x="3778250" y="3879850"/>
          <p14:tracePt t="30597" x="3771900" y="3875088"/>
          <p14:tracePt t="30605" x="3760788" y="3868738"/>
          <p14:tracePt t="30613" x="3732213" y="3863975"/>
          <p14:tracePt t="30629" x="3703638" y="3863975"/>
          <p14:tracePt t="30645" x="3635375" y="3851275"/>
          <p14:tracePt t="30677" x="3560763" y="3846513"/>
          <p14:tracePt t="30694" x="3497263" y="3835400"/>
          <p14:tracePt t="30695" x="3446463" y="3822700"/>
          <p14:tracePt t="30727" x="3394075" y="3817938"/>
          <p14:tracePt t="30733" x="3332163" y="3806825"/>
          <p14:tracePt t="30744" x="3246438" y="3800475"/>
          <p14:tracePt t="30762" x="3160713" y="3794125"/>
          <p14:tracePt t="30781" x="3051175" y="3783013"/>
          <p14:tracePt t="30797" x="2943225" y="3778250"/>
          <p14:tracePt t="30813" x="2822575" y="3778250"/>
          <p14:tracePt t="30829" x="2668588" y="3778250"/>
          <p14:tracePt t="30829" x="2582863" y="3778250"/>
          <p14:tracePt t="30845" x="2378075" y="3771900"/>
          <p14:tracePt t="30861" x="2171700" y="3771900"/>
          <p14:tracePt t="30878" x="1960563" y="3771900"/>
          <p14:tracePt t="30894" x="1749425" y="3783013"/>
          <p14:tracePt t="30911" x="1554163" y="3794125"/>
          <p14:tracePt t="30927" x="1360488" y="3794125"/>
          <p14:tracePt t="30944" x="1200150" y="3794125"/>
          <p14:tracePt t="30961" x="1092200" y="3789363"/>
          <p14:tracePt t="30977" x="1035050" y="3789363"/>
          <p14:tracePt t="30994" x="1000125" y="3789363"/>
          <p14:tracePt t="31011" x="989013" y="3794125"/>
          <p14:tracePt t="31028" x="965200" y="3794125"/>
          <p14:tracePt t="31028" x="960438" y="3800475"/>
          <p14:tracePt t="31045" x="925513" y="3817938"/>
          <p14:tracePt t="31061" x="896938" y="3829050"/>
          <p14:tracePt t="31078" x="879475" y="3846513"/>
          <p14:tracePt t="31094" x="868363" y="3857625"/>
          <p14:tracePt t="31111" x="857250" y="3879850"/>
          <p14:tracePt t="31127" x="846138" y="3897313"/>
          <p14:tracePt t="31144" x="828675" y="3921125"/>
          <p14:tracePt t="31161" x="817563" y="3949700"/>
          <p14:tracePt t="31178" x="811213" y="3989388"/>
          <p14:tracePt t="31194" x="806450" y="4029075"/>
          <p14:tracePt t="31211" x="800100" y="4079875"/>
          <p14:tracePt t="31227" x="788988" y="4149725"/>
          <p14:tracePt t="31227" x="782638" y="4183063"/>
          <p14:tracePt t="31245" x="771525" y="4257675"/>
          <p14:tracePt t="31261" x="760413" y="4308475"/>
          <p14:tracePt t="31277" x="736600" y="4365625"/>
          <p14:tracePt t="31294" x="714375" y="4440238"/>
          <p14:tracePt t="31311" x="692150" y="4497388"/>
          <p14:tracePt t="31327" x="674688" y="4554538"/>
          <p14:tracePt t="31343" x="668338" y="4600575"/>
          <p14:tracePt t="31360" x="657225" y="4640263"/>
          <p14:tracePt t="31377" x="657225" y="4679950"/>
          <p14:tracePt t="31393" x="657225" y="4721225"/>
          <p14:tracePt t="31411" x="657225" y="4754563"/>
          <p14:tracePt t="31427" x="663575" y="4794250"/>
          <p14:tracePt t="31427" x="668338" y="4811713"/>
          <p14:tracePt t="31445" x="674688" y="4835525"/>
          <p14:tracePt t="31461" x="679450" y="4851400"/>
          <p14:tracePt t="31477" x="685800" y="4857750"/>
          <p14:tracePt t="31494" x="685800" y="4868863"/>
          <p14:tracePt t="31511" x="692150" y="4875213"/>
          <p14:tracePt t="31527" x="703263" y="4892675"/>
          <p14:tracePt t="31545" x="708025" y="4903788"/>
          <p14:tracePt t="31561" x="714375" y="4914900"/>
          <p14:tracePt t="31577" x="731838" y="4926013"/>
          <p14:tracePt t="31594" x="736600" y="4943475"/>
          <p14:tracePt t="31611" x="754063" y="4954588"/>
          <p14:tracePt t="31627" x="771525" y="4972050"/>
          <p14:tracePt t="31627" x="777875" y="4983163"/>
          <p14:tracePt t="31645" x="800100" y="4994275"/>
          <p14:tracePt t="31661" x="817563" y="5011738"/>
          <p14:tracePt t="31677" x="839788" y="5035550"/>
          <p14:tracePt t="31694" x="863600" y="5046663"/>
          <p14:tracePt t="31711" x="868363" y="5057775"/>
          <p14:tracePt t="31727" x="885825" y="5068888"/>
          <p14:tracePt t="31744" x="908050" y="5080000"/>
          <p14:tracePt t="31761" x="936625" y="5103813"/>
          <p14:tracePt t="31777" x="965200" y="5121275"/>
          <p14:tracePt t="31794" x="989013" y="5137150"/>
          <p14:tracePt t="31811" x="1017588" y="5154613"/>
          <p14:tracePt t="31828" x="1050925" y="5178425"/>
          <p14:tracePt t="31828" x="1068388" y="5189538"/>
          <p14:tracePt t="31845" x="1085850" y="5207000"/>
          <p14:tracePt t="31861" x="1114425" y="5222875"/>
          <p14:tracePt t="31877" x="1131888" y="5235575"/>
          <p14:tracePt t="31894" x="1154113" y="5246688"/>
          <p14:tracePt t="31911" x="1171575" y="5257800"/>
          <p14:tracePt t="31927" x="1193800" y="5264150"/>
          <p14:tracePt t="31944" x="1217613" y="5275263"/>
          <p14:tracePt t="31961" x="1246188" y="5275263"/>
          <p14:tracePt t="31977" x="1279525" y="5280025"/>
          <p14:tracePt t="31994" x="1325563" y="5286375"/>
          <p14:tracePt t="32011" x="1360488" y="5292725"/>
          <p14:tracePt t="32027" x="1406525" y="5303838"/>
          <p14:tracePt t="32044" x="1463675" y="5314950"/>
          <p14:tracePt t="32062" x="1508125" y="5326063"/>
          <p14:tracePt t="32077" x="1560513" y="5332413"/>
          <p14:tracePt t="32095" x="1622425" y="5337175"/>
          <p14:tracePt t="32111" x="1685925" y="5343525"/>
          <p14:tracePt t="32127" x="1760538" y="5360988"/>
          <p14:tracePt t="32144" x="1839913" y="5365750"/>
          <p14:tracePt t="32161" x="1931988" y="5372100"/>
          <p14:tracePt t="32177" x="2039938" y="5378450"/>
          <p14:tracePt t="32194" x="2165350" y="5378450"/>
          <p14:tracePt t="32211" x="2314575" y="5354638"/>
          <p14:tracePt t="32227" x="2457450" y="5326063"/>
          <p14:tracePt t="32244" x="2663825" y="5303838"/>
          <p14:tracePt t="32261" x="2800350" y="5286375"/>
          <p14:tracePt t="32277" x="2960688" y="5264150"/>
          <p14:tracePt t="32294" x="3114675" y="5240338"/>
          <p14:tracePt t="32311" x="3251200" y="5222875"/>
          <p14:tracePt t="32327" x="3394075" y="5207000"/>
          <p14:tracePt t="32344" x="3492500" y="5200650"/>
          <p14:tracePt t="32361" x="3594100" y="5183188"/>
          <p14:tracePt t="32377" x="3697288" y="5154613"/>
          <p14:tracePt t="32394" x="3783013" y="5114925"/>
          <p14:tracePt t="32411" x="3857625" y="5064125"/>
          <p14:tracePt t="32427" x="3937000" y="5006975"/>
          <p14:tracePt t="32444" x="4046538" y="4921250"/>
          <p14:tracePt t="32461" x="4092575" y="4864100"/>
          <p14:tracePt t="32477" x="4108450" y="4789488"/>
          <p14:tracePt t="32494" x="4108450" y="4708525"/>
          <p14:tracePt t="32511" x="4097338" y="4611688"/>
          <p14:tracePt t="32527" x="4064000" y="4549775"/>
          <p14:tracePt t="32544" x="4046538" y="4503738"/>
          <p14:tracePt t="32561" x="4017963" y="4446588"/>
          <p14:tracePt t="32578" x="3989388" y="4383088"/>
          <p14:tracePt t="32594" x="3949700" y="4332288"/>
          <p14:tracePt t="32611" x="3886200" y="4268788"/>
          <p14:tracePt t="32627" x="3817938" y="4217988"/>
          <p14:tracePt t="32644" x="3668713" y="4143375"/>
          <p14:tracePt t="32661" x="3554413" y="4086225"/>
          <p14:tracePt t="32677" x="3400425" y="4035425"/>
          <p14:tracePt t="32694" x="3240088" y="3983038"/>
          <p14:tracePt t="32711" x="3074988" y="3943350"/>
          <p14:tracePt t="32728" x="2903538" y="3897313"/>
          <p14:tracePt t="32744" x="2754313" y="3846513"/>
          <p14:tracePt t="32761" x="2593975" y="3806825"/>
          <p14:tracePt t="32777" x="2417763" y="3760788"/>
          <p14:tracePt t="32794" x="2239963" y="3725863"/>
          <p14:tracePt t="32811" x="2079625" y="3697288"/>
          <p14:tracePt t="32827" x="1839913" y="3663950"/>
          <p14:tracePt t="32845" x="1674813" y="3646488"/>
          <p14:tracePt t="32861" x="1520825" y="3635375"/>
          <p14:tracePt t="32877" x="1360488" y="3622675"/>
          <p14:tracePt t="32894" x="1235075" y="3622675"/>
          <p14:tracePt t="32911" x="1120775" y="3622675"/>
          <p14:tracePt t="32927" x="1017588" y="3622675"/>
          <p14:tracePt t="32944" x="920750" y="3622675"/>
          <p14:tracePt t="32961" x="839788" y="3635375"/>
          <p14:tracePt t="32977" x="782638" y="3646488"/>
          <p14:tracePt t="32994" x="754063" y="3663950"/>
          <p14:tracePt t="33010" x="714375" y="3692525"/>
          <p14:tracePt t="33027" x="663575" y="3749675"/>
          <p14:tracePt t="33044" x="560388" y="3875088"/>
          <p14:tracePt t="33061" x="496888" y="3965575"/>
          <p14:tracePt t="33077" x="428625" y="4051300"/>
          <p14:tracePt t="33094" x="388938" y="4132263"/>
          <p14:tracePt t="33110" x="365125" y="4222750"/>
          <p14:tracePt t="33127" x="354013" y="4325938"/>
          <p14:tracePt t="33144" x="342900" y="4451350"/>
          <p14:tracePt t="33161" x="342900" y="4606925"/>
          <p14:tracePt t="33177" x="342900" y="4703763"/>
          <p14:tracePt t="33194" x="342900" y="4765675"/>
          <p14:tracePt t="33211" x="360363" y="4846638"/>
          <p14:tracePt t="33228" x="377825" y="4914900"/>
          <p14:tracePt t="33244" x="406400" y="4989513"/>
          <p14:tracePt t="33261" x="417513" y="5029200"/>
          <p14:tracePt t="33277" x="428625" y="5068888"/>
          <p14:tracePt t="33294" x="446088" y="5103813"/>
          <p14:tracePt t="33310" x="468313" y="5143500"/>
          <p14:tracePt t="33327" x="492125" y="5165725"/>
          <p14:tracePt t="33344" x="514350" y="5194300"/>
          <p14:tracePt t="33361" x="536575" y="5222875"/>
          <p14:tracePt t="33377" x="554038" y="5240338"/>
          <p14:tracePt t="33394" x="582613" y="5257800"/>
          <p14:tracePt t="33411" x="611188" y="5280025"/>
          <p14:tracePt t="33427" x="639763" y="5297488"/>
          <p14:tracePt t="33444" x="674688" y="5308600"/>
          <p14:tracePt t="33461" x="696913" y="5326063"/>
          <p14:tracePt t="33477" x="731838" y="5343525"/>
          <p14:tracePt t="33494" x="788988" y="5365750"/>
          <p14:tracePt t="33510" x="835025" y="5378450"/>
          <p14:tracePt t="33527" x="896938" y="5400675"/>
          <p14:tracePt t="33544" x="977900" y="5411788"/>
          <p14:tracePt t="33561" x="1063625" y="5435600"/>
          <p14:tracePt t="33578" x="1189038" y="5446713"/>
          <p14:tracePt t="33594" x="1360488" y="5464175"/>
          <p14:tracePt t="33610" x="1531938" y="5475288"/>
          <p14:tracePt t="33627" x="1708150" y="5480050"/>
          <p14:tracePt t="33644" x="1897063" y="5497513"/>
          <p14:tracePt t="33661" x="1993900" y="5503863"/>
          <p14:tracePt t="33677" x="2068513" y="5508625"/>
          <p14:tracePt t="33694" x="2125663" y="5508625"/>
          <p14:tracePt t="33711" x="2178050" y="5508625"/>
          <p14:tracePt t="33727" x="2239963" y="5508625"/>
          <p14:tracePt t="33745" x="2320925" y="5503863"/>
          <p14:tracePt t="33760" x="2389188" y="5497513"/>
          <p14:tracePt t="33778" x="2451100" y="5492750"/>
          <p14:tracePt t="33794" x="2525713" y="5486400"/>
          <p14:tracePt t="33811" x="2606675" y="5486400"/>
          <p14:tracePt t="33827" x="2732088" y="5475288"/>
          <p14:tracePt t="33845" x="2822575" y="5468938"/>
          <p14:tracePt t="33861" x="2914650" y="5468938"/>
          <p14:tracePt t="33877" x="3000375" y="5464175"/>
          <p14:tracePt t="33894" x="3092450" y="5464175"/>
          <p14:tracePt t="33911" x="3154363" y="5457825"/>
          <p14:tracePt t="33928" x="3182938" y="5457825"/>
          <p14:tracePt t="33945" x="3217863" y="5451475"/>
          <p14:tracePt t="33961" x="3235325" y="5446713"/>
          <p14:tracePt t="33977" x="3263900" y="5446713"/>
          <p14:tracePt t="33994" x="3268663" y="5440363"/>
          <p14:tracePt t="34011" x="3286125" y="5435600"/>
          <p14:tracePt t="34108" x="0" y="0"/>
        </p14:tracePtLst>
        <p14:tracePtLst>
          <p14:tracePt t="40270" x="5846763" y="2457450"/>
          <p14:tracePt t="40278" x="5818188" y="2457450"/>
          <p14:tracePt t="40286" x="5789613" y="2457450"/>
          <p14:tracePt t="40294" x="5761038" y="2468563"/>
          <p14:tracePt t="40302" x="5708650" y="2486025"/>
          <p14:tracePt t="40312" x="5640388" y="2514600"/>
          <p14:tracePt t="40334" x="5554663" y="2549525"/>
          <p14:tracePt t="40350" x="5457825" y="2593975"/>
          <p14:tracePt t="40366" x="5372100" y="2635250"/>
          <p14:tracePt t="40382" x="5303838" y="2697163"/>
          <p14:tracePt t="40396" x="5211763" y="2771775"/>
          <p14:tracePt t="40412" x="5108575" y="2886075"/>
          <p14:tracePt t="40429" x="5011738" y="3028950"/>
          <p14:tracePt t="40445" x="4829175" y="3394075"/>
          <p14:tracePt t="40462" x="4703763" y="3708400"/>
          <p14:tracePt t="40479" x="4600575" y="4086225"/>
          <p14:tracePt t="40495" x="4543425" y="4429125"/>
          <p14:tracePt t="40512" x="4537075" y="4635500"/>
          <p14:tracePt t="40529" x="4549775" y="4864100"/>
          <p14:tracePt t="40545" x="4572000" y="5057775"/>
          <p14:tracePt t="40562" x="4594225" y="5235575"/>
          <p14:tracePt t="40579" x="4606925" y="5389563"/>
          <p14:tracePt t="40595" x="4618038" y="5549900"/>
          <p14:tracePt t="40612" x="4635500" y="5675313"/>
          <p14:tracePt t="40629" x="4651375" y="5765800"/>
          <p14:tracePt t="40646" x="4668838" y="5875338"/>
          <p14:tracePt t="40662" x="4697413" y="5949950"/>
          <p14:tracePt t="40679" x="4732338" y="6022975"/>
          <p14:tracePt t="40696" x="4765675" y="6092825"/>
          <p14:tracePt t="40712" x="4800600" y="6165850"/>
          <p14:tracePt t="40729" x="4857750" y="6235700"/>
          <p14:tracePt t="40746" x="4914900" y="6308725"/>
          <p14:tracePt t="40762" x="4972050" y="6361113"/>
          <p14:tracePt t="40779" x="5064125" y="6411913"/>
          <p14:tracePt t="40796" x="5154613" y="6451600"/>
          <p14:tracePt t="40812" x="5257800" y="6486525"/>
          <p14:tracePt t="40829" x="5360988" y="6508750"/>
          <p14:tracePt t="40845" x="5514975" y="6537325"/>
          <p14:tracePt t="40862" x="5629275" y="6543675"/>
          <p14:tracePt t="40879" x="5749925" y="6554788"/>
          <p14:tracePt t="40896" x="5880100" y="6561138"/>
          <p14:tracePt t="40912" x="5994400" y="6578600"/>
          <p14:tracePt t="40929" x="6115050" y="6589713"/>
          <p14:tracePt t="40945" x="6229350" y="6607175"/>
          <p14:tracePt t="40962" x="6343650" y="6611938"/>
          <p14:tracePt t="40979" x="6464300" y="6629400"/>
          <p14:tracePt t="40996" x="6583363" y="6635750"/>
          <p14:tracePt t="41012" x="6704013" y="6651625"/>
          <p14:tracePt t="41029" x="6789738" y="6651625"/>
          <p14:tracePt t="41045" x="6943725" y="6640513"/>
          <p14:tracePt t="41062" x="7023100" y="6618288"/>
          <p14:tracePt t="41079" x="7104063" y="6607175"/>
          <p14:tracePt t="41095" x="7178675" y="6600825"/>
          <p14:tracePt t="41112" x="7240588" y="6589713"/>
          <p14:tracePt t="41129" x="7297738" y="6561138"/>
          <p14:tracePt t="41145" x="7383463" y="6543675"/>
          <p14:tracePt t="41162" x="7464425" y="6521450"/>
          <p14:tracePt t="41179" x="7572375" y="6515100"/>
          <p14:tracePt t="41196" x="7704138" y="6515100"/>
          <p14:tracePt t="41212" x="7829550" y="6497638"/>
          <p14:tracePt t="41229" x="7950200" y="6469063"/>
          <p14:tracePt t="41245" x="8115300" y="6407150"/>
          <p14:tracePt t="41263" x="8247063" y="6361113"/>
          <p14:tracePt t="41279" x="8361363" y="6337300"/>
          <p14:tracePt t="41295" x="8458200" y="6326188"/>
          <p14:tracePt t="41312" x="8543925" y="6303963"/>
          <p14:tracePt t="41329" x="8601075" y="6286500"/>
          <p14:tracePt t="41345" x="8618538" y="6269038"/>
          <p14:tracePt t="41362" x="8636000" y="6264275"/>
          <p14:tracePt t="41379" x="8640763" y="6251575"/>
          <p14:tracePt t="41396" x="8658225" y="6240463"/>
          <p14:tracePt t="41412" x="8680450" y="6229350"/>
          <p14:tracePt t="41429" x="8697913" y="6223000"/>
          <p14:tracePt t="41445" x="8721725" y="6178550"/>
          <p14:tracePt t="41463" x="8721725" y="6137275"/>
          <p14:tracePt t="41479" x="8721725" y="6080125"/>
          <p14:tracePt t="41495" x="8686800" y="6018213"/>
          <p14:tracePt t="41512" x="8636000" y="5949950"/>
          <p14:tracePt t="41529" x="8589963" y="5886450"/>
          <p14:tracePt t="41545" x="8543925" y="5835650"/>
          <p14:tracePt t="41561" x="8475663" y="5778500"/>
          <p14:tracePt t="41578" x="8394700" y="5703888"/>
          <p14:tracePt t="41595" x="8286750" y="5618163"/>
          <p14:tracePt t="41612" x="8161338" y="5549900"/>
          <p14:tracePt t="41629" x="8047038" y="5503863"/>
          <p14:tracePt t="41645" x="7864475" y="5464175"/>
          <p14:tracePt t="41662" x="7715250" y="5451475"/>
          <p14:tracePt t="41679" x="7532688" y="5440363"/>
          <p14:tracePt t="41696" x="7321550" y="5440363"/>
          <p14:tracePt t="41712" x="7040563" y="5446713"/>
          <p14:tracePt t="41729" x="6732588" y="5464175"/>
          <p14:tracePt t="41745" x="6457950" y="5492750"/>
          <p14:tracePt t="41762" x="6223000" y="5508625"/>
          <p14:tracePt t="41779" x="6011863" y="5521325"/>
          <p14:tracePt t="41795" x="5807075" y="5526088"/>
          <p14:tracePt t="41812" x="5622925" y="5526088"/>
          <p14:tracePt t="41829" x="5435600" y="5526088"/>
          <p14:tracePt t="41845" x="5222875" y="5526088"/>
          <p14:tracePt t="41862" x="5121275" y="5543550"/>
          <p14:tracePt t="41880" x="5051425" y="5565775"/>
          <p14:tracePt t="41895" x="5018088" y="5618163"/>
          <p14:tracePt t="41912" x="4989513" y="5686425"/>
          <p14:tracePt t="41929" x="4960938" y="5807075"/>
          <p14:tracePt t="41946" x="4921250" y="5921375"/>
          <p14:tracePt t="41962" x="4892675" y="6040438"/>
          <p14:tracePt t="41979" x="4875213" y="6161088"/>
          <p14:tracePt t="41995" x="4875213" y="6275388"/>
          <p14:tracePt t="42012" x="4879975" y="6365875"/>
          <p14:tracePt t="42029" x="4886325" y="6429375"/>
          <p14:tracePt t="42046" x="4897438" y="6475413"/>
          <p14:tracePt t="42062" x="4908550" y="6497638"/>
          <p14:tracePt t="42079" x="4937125" y="6515100"/>
          <p14:tracePt t="42095" x="4972050" y="6537325"/>
          <p14:tracePt t="42112" x="5022850" y="6554788"/>
          <p14:tracePt t="42129" x="5126038" y="6578600"/>
          <p14:tracePt t="42145" x="5257800" y="6607175"/>
          <p14:tracePt t="42162" x="5446713" y="6629400"/>
          <p14:tracePt t="42179" x="5680075" y="6657975"/>
          <p14:tracePt t="42195" x="5978525" y="6686550"/>
          <p14:tracePt t="42212" x="6308725" y="6721475"/>
          <p14:tracePt t="42229" x="6640513" y="6737350"/>
          <p14:tracePt t="42246" x="7092950" y="6765925"/>
          <p14:tracePt t="42262" x="7280275" y="6765925"/>
          <p14:tracePt t="42279" x="7389813" y="6761163"/>
          <p14:tracePt t="42295" x="7451725" y="6732588"/>
          <p14:tracePt t="42312" x="7508875" y="6721475"/>
          <p14:tracePt t="42328" x="7561263" y="6708775"/>
          <p14:tracePt t="42345" x="7600950" y="6708775"/>
          <p14:tracePt t="42362" x="7646988" y="6704013"/>
          <p14:tracePt t="42379" x="7697788" y="6692900"/>
          <p14:tracePt t="42395" x="7761288" y="6680200"/>
          <p14:tracePt t="42412" x="7835900" y="6664325"/>
          <p14:tracePt t="42429" x="7926388" y="6657975"/>
          <p14:tracePt t="42445" x="8064500" y="6651625"/>
          <p14:tracePt t="42462" x="8166100" y="6635750"/>
          <p14:tracePt t="42479" x="8240713" y="6618288"/>
          <p14:tracePt t="42495" x="8286750" y="6600825"/>
          <p14:tracePt t="42512" x="8321675" y="6583363"/>
          <p14:tracePt t="42529" x="8337550" y="6565900"/>
          <p14:tracePt t="42545" x="8355013" y="6554788"/>
          <p14:tracePt t="42562" x="8372475" y="6526213"/>
          <p14:tracePt t="42580" x="8389938" y="6480175"/>
          <p14:tracePt t="42596" x="8407400" y="6418263"/>
          <p14:tracePt t="42612" x="8423275" y="6332538"/>
          <p14:tracePt t="42629" x="8435975" y="6251575"/>
          <p14:tracePt t="42645" x="8440738" y="6103938"/>
          <p14:tracePt t="42662" x="8447088" y="6011863"/>
          <p14:tracePt t="42679" x="8447088" y="5932488"/>
          <p14:tracePt t="42695" x="8447088" y="5864225"/>
          <p14:tracePt t="42712" x="8447088" y="5794375"/>
          <p14:tracePt t="42729" x="8435975" y="5721350"/>
          <p14:tracePt t="42745" x="8429625" y="5640388"/>
          <p14:tracePt t="42762" x="8423275" y="5561013"/>
          <p14:tracePt t="42779" x="8418513" y="5475288"/>
          <p14:tracePt t="42795" x="8407400" y="5378450"/>
          <p14:tracePt t="42812" x="8394700" y="5257800"/>
          <p14:tracePt t="42829" x="8383588" y="5097463"/>
          <p14:tracePt t="42846" x="8372475" y="5000625"/>
          <p14:tracePt t="42862" x="8366125" y="4897438"/>
          <p14:tracePt t="42879" x="8350250" y="4806950"/>
          <p14:tracePt t="42895" x="8326438" y="4714875"/>
          <p14:tracePt t="42912" x="8315325" y="4622800"/>
          <p14:tracePt t="42929" x="8308975" y="4525963"/>
          <p14:tracePt t="42945" x="8286750" y="4411663"/>
          <p14:tracePt t="42962" x="8269288" y="4286250"/>
          <p14:tracePt t="42979" x="8247063" y="4194175"/>
          <p14:tracePt t="42995" x="8235950" y="4092575"/>
          <p14:tracePt t="43012" x="8218488" y="3989388"/>
          <p14:tracePt t="43029" x="8218488" y="3886200"/>
          <p14:tracePt t="43029" x="8212138" y="3840163"/>
          <p14:tracePt t="43046" x="8212138" y="3754438"/>
          <p14:tracePt t="43062" x="8207375" y="3663950"/>
          <p14:tracePt t="43079" x="8207375" y="3594100"/>
          <p14:tracePt t="43095" x="8201025" y="3514725"/>
          <p14:tracePt t="43112" x="8201025" y="3451225"/>
          <p14:tracePt t="43129" x="8212138" y="3378200"/>
          <p14:tracePt t="43145" x="8235950" y="3286125"/>
          <p14:tracePt t="43162" x="8247063" y="3211513"/>
          <p14:tracePt t="43179" x="8251825" y="3143250"/>
          <p14:tracePt t="43195" x="8258175" y="3079750"/>
          <p14:tracePt t="43213" x="8269288" y="3006725"/>
          <p14:tracePt t="43229" x="8269288" y="2965450"/>
          <p14:tracePt t="43245" x="8275638" y="2949575"/>
          <p14:tracePt t="43262" x="8275638" y="2936875"/>
          <p14:tracePt t="43279" x="8275638" y="2914650"/>
          <p14:tracePt t="43295" x="8275638" y="2903538"/>
          <p14:tracePt t="43312" x="8275638" y="2892425"/>
          <p14:tracePt t="43454" x="8269288" y="2892425"/>
          <p14:tracePt t="43462" x="8235950" y="2903538"/>
          <p14:tracePt t="43472" x="8223250" y="2908300"/>
          <p14:tracePt t="43479" x="8189913" y="2914650"/>
          <p14:tracePt t="43495" x="8150225" y="2914650"/>
          <p14:tracePt t="43513" x="8108950" y="2914650"/>
          <p14:tracePt t="43529" x="8069263" y="2908300"/>
          <p14:tracePt t="43545" x="8023225" y="2903538"/>
          <p14:tracePt t="43563" x="7972425" y="2897188"/>
          <p14:tracePt t="43579" x="7908925" y="2897188"/>
          <p14:tracePt t="43596" x="7858125" y="2903538"/>
          <p14:tracePt t="43612" x="7800975" y="2932113"/>
          <p14:tracePt t="43629" x="7750175" y="2960688"/>
          <p14:tracePt t="43645" x="7697788" y="3000375"/>
          <p14:tracePt t="43662" x="7658100" y="3028950"/>
          <p14:tracePt t="43679" x="7635875" y="3040063"/>
          <p14:tracePt t="43695" x="7629525" y="3040063"/>
          <p14:tracePt t="43742" x="7629525" y="3046413"/>
          <p14:tracePt t="44230" x="7635875" y="3046413"/>
          <p14:tracePt t="44238" x="7640638" y="3022600"/>
          <p14:tracePt t="44246" x="7651750" y="3011488"/>
          <p14:tracePt t="44254" x="7686675" y="2978150"/>
          <p14:tracePt t="44262" x="7754938" y="2932113"/>
          <p14:tracePt t="44279" x="7851775" y="2897188"/>
          <p14:tracePt t="44295" x="7937500" y="2863850"/>
          <p14:tracePt t="44312" x="8012113" y="2828925"/>
          <p14:tracePt t="44329" x="8064500" y="2806700"/>
          <p14:tracePt t="44344" x="8104188" y="2778125"/>
          <p14:tracePt t="44361" x="8137525" y="2754313"/>
          <p14:tracePt t="44378" x="8178800" y="2714625"/>
          <p14:tracePt t="44395" x="8223250" y="2674938"/>
          <p14:tracePt t="44411" x="8258175" y="2622550"/>
          <p14:tracePt t="44429" x="8297863" y="2571750"/>
          <p14:tracePt t="44445" x="8326438" y="2503488"/>
          <p14:tracePt t="44462" x="8350250" y="2435225"/>
          <p14:tracePt t="44479" x="8355013" y="2378075"/>
          <p14:tracePt t="44495" x="8361363" y="2314575"/>
          <p14:tracePt t="44512" x="8361363" y="2257425"/>
          <p14:tracePt t="44529" x="8355013" y="2206625"/>
          <p14:tracePt t="44545" x="8343900" y="2154238"/>
          <p14:tracePt t="44562" x="8321675" y="2097088"/>
          <p14:tracePt t="44578" x="8297863" y="2046288"/>
          <p14:tracePt t="44595" x="8275638" y="2000250"/>
          <p14:tracePt t="44612" x="8247063" y="1960563"/>
          <p14:tracePt t="44629" x="8218488" y="1931988"/>
          <p14:tracePt t="44645" x="8178800" y="1885950"/>
          <p14:tracePt t="44663" x="8154988" y="1868488"/>
          <p14:tracePt t="44678" x="8126413" y="1839913"/>
          <p14:tracePt t="44695" x="8075613" y="1817688"/>
          <p14:tracePt t="44712" x="8029575" y="1789113"/>
          <p14:tracePt t="44729" x="7972425" y="1765300"/>
          <p14:tracePt t="44746" x="7915275" y="1736725"/>
          <p14:tracePt t="44762" x="7847013" y="1714500"/>
          <p14:tracePt t="44778" x="7783513" y="1692275"/>
          <p14:tracePt t="44795" x="7726363" y="1674813"/>
          <p14:tracePt t="44812" x="7675563" y="1657350"/>
          <p14:tracePt t="44829" x="7623175" y="1639888"/>
          <p14:tracePt t="44845" x="7526338" y="1606550"/>
          <p14:tracePt t="44862" x="7451725" y="1582738"/>
          <p14:tracePt t="44879" x="7350125" y="1554163"/>
          <p14:tracePt t="44895" x="7258050" y="1531938"/>
          <p14:tracePt t="44912" x="7194550" y="1514475"/>
          <p14:tracePt t="44929" x="7132638" y="1497013"/>
          <p14:tracePt t="44945" x="7086600" y="1492250"/>
          <p14:tracePt t="44962" x="7035800" y="1479550"/>
          <p14:tracePt t="44978" x="6961188" y="1463675"/>
          <p14:tracePt t="44995" x="6880225" y="1457325"/>
          <p14:tracePt t="45012" x="6765925" y="1446213"/>
          <p14:tracePt t="45029" x="6657975" y="1428750"/>
          <p14:tracePt t="45045" x="6497638" y="1422400"/>
          <p14:tracePt t="45062" x="6389688" y="1411288"/>
          <p14:tracePt t="45078" x="6286500" y="1411288"/>
          <p14:tracePt t="45095" x="6165850" y="1406525"/>
          <p14:tracePt t="45112" x="6035675" y="1400175"/>
          <p14:tracePt t="45129" x="5897563" y="1389063"/>
          <p14:tracePt t="45145" x="5772150" y="1389063"/>
          <p14:tracePt t="45162" x="5651500" y="1382713"/>
          <p14:tracePt t="45178" x="5537200" y="1377950"/>
          <p14:tracePt t="45195" x="5440363" y="1377950"/>
          <p14:tracePt t="45213" x="5326063" y="1365250"/>
          <p14:tracePt t="45229" x="5189538" y="1360488"/>
          <p14:tracePt t="45246" x="5103813" y="1360488"/>
          <p14:tracePt t="45262" x="5006975" y="1377950"/>
          <p14:tracePt t="45279" x="4926013" y="1400175"/>
          <p14:tracePt t="45295" x="4829175" y="1428750"/>
          <p14:tracePt t="45312" x="4749800" y="1446213"/>
          <p14:tracePt t="45328" x="4675188" y="1468438"/>
          <p14:tracePt t="45345" x="4606925" y="1492250"/>
          <p14:tracePt t="45362" x="4560888" y="1520825"/>
          <p14:tracePt t="45379" x="4508500" y="1554163"/>
          <p14:tracePt t="45395" x="4468813" y="1593850"/>
          <p14:tracePt t="45413" x="4418013" y="1639888"/>
          <p14:tracePt t="45428" x="4378325" y="1679575"/>
          <p14:tracePt t="45445" x="4314825" y="1749425"/>
          <p14:tracePt t="45462" x="4275138" y="1806575"/>
          <p14:tracePt t="45479" x="4240213" y="1914525"/>
          <p14:tracePt t="45495" x="4200525" y="2046288"/>
          <p14:tracePt t="45512" x="4154488" y="2228850"/>
          <p14:tracePt t="45528" x="4114800" y="2389188"/>
          <p14:tracePt t="45545" x="4079875" y="2532063"/>
          <p14:tracePt t="45562" x="4075113" y="2657475"/>
          <p14:tracePt t="45579" x="4068763" y="2765425"/>
          <p14:tracePt t="45595" x="4075113" y="2879725"/>
          <p14:tracePt t="45612" x="4097338" y="3017838"/>
          <p14:tracePt t="45628" x="4132263" y="3149600"/>
          <p14:tracePt t="45628" x="4137025" y="3200400"/>
          <p14:tracePt t="45646" x="4149725" y="3292475"/>
          <p14:tracePt t="45662" x="4178300" y="3394075"/>
          <p14:tracePt t="45679" x="4206875" y="3486150"/>
          <p14:tracePt t="45695" x="4229100" y="3549650"/>
          <p14:tracePt t="45712" x="4240213" y="3589338"/>
          <p14:tracePt t="45728" x="4257675" y="3635375"/>
          <p14:tracePt t="45746" x="4268788" y="3679825"/>
          <p14:tracePt t="45762" x="4279900" y="3732213"/>
          <p14:tracePt t="45779" x="4308475" y="3800475"/>
          <p14:tracePt t="45795" x="4332288" y="3875088"/>
          <p14:tracePt t="45812" x="4365625" y="3954463"/>
          <p14:tracePt t="45828" x="4394200" y="4029075"/>
          <p14:tracePt t="45828" x="4418013" y="4068763"/>
          <p14:tracePt t="45846" x="4464050" y="4154488"/>
          <p14:tracePt t="45862" x="4521200" y="4235450"/>
          <p14:tracePt t="45879" x="4578350" y="4314825"/>
          <p14:tracePt t="45895" x="4640263" y="4383088"/>
          <p14:tracePt t="45912" x="4686300" y="4446588"/>
          <p14:tracePt t="45928" x="4725988" y="4508500"/>
          <p14:tracePt t="45945" x="4754563" y="4549775"/>
          <p14:tracePt t="45962" x="4778375" y="4594225"/>
          <p14:tracePt t="45979" x="4806950" y="4635500"/>
          <p14:tracePt t="45995" x="4835525" y="4686300"/>
          <p14:tracePt t="46012" x="4857750" y="4732338"/>
          <p14:tracePt t="46029" x="4892675" y="4794250"/>
          <p14:tracePt t="46029" x="4908550" y="4829175"/>
          <p14:tracePt t="46046" x="4960938" y="4897438"/>
          <p14:tracePt t="46062" x="5000625" y="4965700"/>
          <p14:tracePt t="46079" x="5035550" y="5029200"/>
          <p14:tracePt t="46095" x="5068888" y="5097463"/>
          <p14:tracePt t="46112" x="5080000" y="5143500"/>
          <p14:tracePt t="46128" x="5103813" y="5211763"/>
          <p14:tracePt t="46145" x="5132388" y="5275263"/>
          <p14:tracePt t="46162" x="5165725" y="5343525"/>
          <p14:tracePt t="46179" x="5189538" y="5389563"/>
          <p14:tracePt t="46195" x="5211763" y="5418138"/>
          <p14:tracePt t="46212" x="5222875" y="5440363"/>
          <p14:tracePt t="46228" x="5246688" y="5464175"/>
          <p14:tracePt t="46228" x="5257800" y="5475288"/>
          <p14:tracePt t="46246" x="5292725" y="5508625"/>
          <p14:tracePt t="46262" x="5326063" y="5537200"/>
          <p14:tracePt t="46278" x="5360988" y="5561013"/>
          <p14:tracePt t="46295" x="5383213" y="5583238"/>
          <p14:tracePt t="46312" x="5411788" y="5594350"/>
          <p14:tracePt t="46328" x="5440363" y="5611813"/>
          <p14:tracePt t="46345" x="5486400" y="5651500"/>
          <p14:tracePt t="46362" x="5549900" y="5692775"/>
          <p14:tracePt t="46379" x="5622925" y="5732463"/>
          <p14:tracePt t="46395" x="5703888" y="5765800"/>
          <p14:tracePt t="46412" x="5789613" y="5800725"/>
          <p14:tracePt t="46428" x="5868988" y="5829300"/>
          <p14:tracePt t="46445" x="6018213" y="5875338"/>
          <p14:tracePt t="46462" x="6108700" y="5897563"/>
          <p14:tracePt t="46478" x="6189663" y="5908675"/>
          <p14:tracePt t="46495" x="6264275" y="5921375"/>
          <p14:tracePt t="46512" x="6332538" y="5926138"/>
          <p14:tracePt t="46528" x="6407150" y="5937250"/>
          <p14:tracePt t="46545" x="6469063" y="5937250"/>
          <p14:tracePt t="46562" x="6532563" y="5937250"/>
          <p14:tracePt t="46578" x="6635750" y="5932488"/>
          <p14:tracePt t="46595" x="6743700" y="5921375"/>
          <p14:tracePt t="46612" x="6846888" y="5903913"/>
          <p14:tracePt t="46628" x="6932613" y="5903913"/>
          <p14:tracePt t="46644" x="7011988" y="5903913"/>
          <p14:tracePt t="46661" x="7132638" y="5915025"/>
          <p14:tracePt t="46679" x="7207250" y="5915025"/>
          <p14:tracePt t="46695" x="7286625" y="5915025"/>
          <p14:tracePt t="46712" x="7354888" y="5915025"/>
          <p14:tracePt t="46728" x="7429500" y="5908675"/>
          <p14:tracePt t="46745" x="7504113" y="5908675"/>
          <p14:tracePt t="46762" x="7594600" y="5897563"/>
          <p14:tracePt t="46779" x="7708900" y="5875338"/>
          <p14:tracePt t="46795" x="7812088" y="5846763"/>
          <p14:tracePt t="46812" x="7915275" y="5818188"/>
          <p14:tracePt t="46828" x="7978775" y="5800725"/>
          <p14:tracePt t="46845" x="8040688" y="5772150"/>
          <p14:tracePt t="46862" x="8080375" y="5737225"/>
          <p14:tracePt t="46878" x="8132763" y="5703888"/>
          <p14:tracePt t="46895" x="8183563" y="5680075"/>
          <p14:tracePt t="46912" x="8201025" y="5657850"/>
          <p14:tracePt t="46928" x="8223250" y="5646738"/>
          <p14:tracePt t="46945" x="8229600" y="5640388"/>
          <p14:tracePt t="46962" x="8247063" y="5622925"/>
          <p14:tracePt t="46978" x="8258175" y="5607050"/>
          <p14:tracePt t="46995" x="8286750" y="5572125"/>
          <p14:tracePt t="47012" x="8315325" y="5543550"/>
          <p14:tracePt t="47028" x="8337550" y="5508625"/>
          <p14:tracePt t="47045" x="8361363" y="5457825"/>
          <p14:tracePt t="47062" x="8366125" y="5383213"/>
          <p14:tracePt t="47078" x="8372475" y="5275263"/>
          <p14:tracePt t="47095" x="8372475" y="5165725"/>
          <p14:tracePt t="47112" x="8372475" y="5080000"/>
          <p14:tracePt t="47128" x="8372475" y="5018088"/>
          <p14:tracePt t="47145" x="8366125" y="4954588"/>
          <p14:tracePt t="47162" x="8361363" y="4892675"/>
          <p14:tracePt t="47178" x="8350250" y="4840288"/>
          <p14:tracePt t="47195" x="8326438" y="4754563"/>
          <p14:tracePt t="47212" x="8286750" y="4635500"/>
          <p14:tracePt t="47228" x="8223250" y="4503738"/>
          <p14:tracePt t="47245" x="8150225" y="4325938"/>
          <p14:tracePt t="47262" x="8104188" y="4229100"/>
          <p14:tracePt t="47278" x="8051800" y="4143375"/>
          <p14:tracePt t="47295" x="8001000" y="4057650"/>
          <p14:tracePt t="47312" x="7972425" y="3994150"/>
          <p14:tracePt t="47328" x="7961313" y="3983038"/>
          <p14:tracePt t="47345" x="7954963" y="3971925"/>
          <p14:tracePt t="47362" x="7950200" y="3965575"/>
          <p14:tracePt t="47378" x="7937500" y="3949700"/>
          <p14:tracePt t="47395" x="7926388" y="3943350"/>
          <p14:tracePt t="47412" x="7926388" y="3937000"/>
          <p14:tracePt t="47429" x="7915275" y="3937000"/>
          <p14:tracePt t="47445" x="7897813" y="3925888"/>
          <p14:tracePt t="47462" x="7875588" y="3921125"/>
          <p14:tracePt t="47478" x="7864475" y="3914775"/>
          <p14:tracePt t="47495" x="7851775" y="3914775"/>
          <p14:tracePt t="47512" x="7840663" y="3914775"/>
          <p14:tracePt t="47528" x="7829550" y="3914775"/>
          <p14:tracePt t="47545" x="7823200" y="3914775"/>
          <p14:tracePt t="47750" x="7818438" y="3914775"/>
          <p14:tracePt t="47758" x="7812088" y="3914775"/>
          <p14:tracePt t="47766" x="7800975" y="3914775"/>
          <p14:tracePt t="47778" x="7794625" y="3914775"/>
          <p14:tracePt t="47779" x="7778750" y="3921125"/>
          <p14:tracePt t="47796" x="7766050" y="3932238"/>
          <p14:tracePt t="47812" x="7737475" y="3937000"/>
          <p14:tracePt t="47828" x="7704138" y="3949700"/>
          <p14:tracePt t="47845" x="7658100" y="3960813"/>
          <p14:tracePt t="47862" x="7629525" y="3960813"/>
          <p14:tracePt t="47878" x="7600950" y="3960813"/>
          <p14:tracePt t="47895" x="7543800" y="3989388"/>
          <p14:tracePt t="47912" x="7497763" y="3994150"/>
          <p14:tracePt t="47928" x="7469188" y="4000500"/>
          <p14:tracePt t="47945" x="7440613" y="4000500"/>
          <p14:tracePt t="47962" x="7400925" y="4006850"/>
          <p14:tracePt t="47978" x="7361238" y="4006850"/>
          <p14:tracePt t="47995" x="7315200" y="4017963"/>
          <p14:tracePt t="48012" x="7251700" y="4017963"/>
          <p14:tracePt t="48028" x="7194550" y="4017963"/>
          <p14:tracePt t="48045" x="7108825" y="4011613"/>
          <p14:tracePt t="48062" x="7080250" y="4006850"/>
          <p14:tracePt t="48078" x="7064375" y="4000500"/>
          <p14:tracePt t="48095" x="7058025" y="4000500"/>
          <p14:tracePt t="48112" x="7051675" y="4000500"/>
          <p14:tracePt t="48128" x="7046913" y="4000500"/>
          <p14:tracePt t="48145" x="7046913" y="3994150"/>
          <p14:tracePt t="48162" x="7046913" y="3989388"/>
          <p14:tracePt t="48178" x="7046913" y="3983038"/>
          <p14:tracePt t="48195" x="7051675" y="3978275"/>
          <p14:tracePt t="48229" x="7051675" y="3971925"/>
          <p14:tracePt t="48245" x="7058025" y="3965575"/>
          <p14:tracePt t="48246" x="7064375" y="3965575"/>
          <p14:tracePt t="48286" x="7069138" y="3965575"/>
          <p14:tracePt t="48334" x="7075488" y="3960813"/>
          <p14:tracePt t="48358" x="7080250" y="3954463"/>
          <p14:tracePt t="48453" x="0" y="0"/>
        </p14:tracePtLst>
        <p14:tracePtLst>
          <p14:tracePt t="51468" x="4818063" y="2943225"/>
          <p14:tracePt t="51669" x="4822825" y="2943225"/>
          <p14:tracePt t="51677" x="4846638" y="2943225"/>
          <p14:tracePt t="51693" x="4868863" y="2943225"/>
          <p14:tracePt t="51701" x="4908550" y="2943225"/>
          <p14:tracePt t="51711" x="4954588" y="2949575"/>
          <p14:tracePt t="51729" x="4994275" y="2954338"/>
          <p14:tracePt t="51749" x="5051425" y="2960688"/>
          <p14:tracePt t="51765" x="5092700" y="2960688"/>
          <p14:tracePt t="51781" x="5137150" y="2960688"/>
          <p14:tracePt t="51794" x="5172075" y="2960688"/>
          <p14:tracePt t="51811" x="5218113" y="2960688"/>
          <p14:tracePt t="51828" x="5268913" y="2954338"/>
          <p14:tracePt t="51845" x="5365750" y="2932113"/>
          <p14:tracePt t="51862" x="5400675" y="2925763"/>
          <p14:tracePt t="51878" x="5411788" y="2921000"/>
          <p14:tracePt t="51895" x="5422900" y="2908300"/>
          <p14:tracePt t="51911" x="5429250" y="2897188"/>
          <p14:tracePt t="51928" x="5440363" y="2886075"/>
          <p14:tracePt t="51945" x="5440363" y="2868613"/>
          <p14:tracePt t="51961" x="5440363" y="2857500"/>
          <p14:tracePt t="51978" x="5440363" y="2846388"/>
          <p14:tracePt t="51995" x="5435600" y="2828925"/>
          <p14:tracePt t="52011" x="5418138" y="2811463"/>
          <p14:tracePt t="52028" x="5394325" y="2789238"/>
          <p14:tracePt t="52045" x="5349875" y="2754313"/>
          <p14:tracePt t="52062" x="5314950" y="2736850"/>
          <p14:tracePt t="52078" x="5268913" y="2720975"/>
          <p14:tracePt t="52095" x="5194300" y="2703513"/>
          <p14:tracePt t="52111" x="5114925" y="2686050"/>
          <p14:tracePt t="52128" x="5011738" y="2674938"/>
          <p14:tracePt t="52145" x="4914900" y="2668588"/>
          <p14:tracePt t="52161" x="4822825" y="2657475"/>
          <p14:tracePt t="52178" x="4732338" y="2657475"/>
          <p14:tracePt t="52195" x="4646613" y="2663825"/>
          <p14:tracePt t="52211" x="4572000" y="2674938"/>
          <p14:tracePt t="52228" x="4497388" y="2686050"/>
          <p14:tracePt t="52245" x="4400550" y="2725738"/>
          <p14:tracePt t="52261" x="4321175" y="2760663"/>
          <p14:tracePt t="52278" x="4257675" y="2794000"/>
          <p14:tracePt t="52295" x="4206875" y="2828925"/>
          <p14:tracePt t="52311" x="4154488" y="2857500"/>
          <p14:tracePt t="52328" x="4114800" y="2886075"/>
          <p14:tracePt t="52345" x="4092575" y="2914650"/>
          <p14:tracePt t="52361" x="4086225" y="2936875"/>
          <p14:tracePt t="52378" x="4086225" y="2965450"/>
          <p14:tracePt t="52395" x="4086225" y="2982913"/>
          <p14:tracePt t="52411" x="4097338" y="3000375"/>
          <p14:tracePt t="52428" x="4125913" y="3022600"/>
          <p14:tracePt t="52445" x="4165600" y="3057525"/>
          <p14:tracePt t="52461" x="4229100" y="3074988"/>
          <p14:tracePt t="52479" x="4325938" y="3097213"/>
          <p14:tracePt t="52495" x="4451350" y="3114675"/>
          <p14:tracePt t="52512" x="4600575" y="3114675"/>
          <p14:tracePt t="52528" x="4765675" y="3114675"/>
          <p14:tracePt t="52545" x="4960938" y="3103563"/>
          <p14:tracePt t="52561" x="5137150" y="3074988"/>
          <p14:tracePt t="52578" x="5268913" y="3040063"/>
          <p14:tracePt t="52595" x="5332413" y="3011488"/>
          <p14:tracePt t="52611" x="5360988" y="2982913"/>
          <p14:tracePt t="52628" x="5372100" y="2971800"/>
          <p14:tracePt t="52645" x="5372100" y="2949575"/>
          <p14:tracePt t="52661" x="5372100" y="2932113"/>
          <p14:tracePt t="52678" x="5372100" y="2914650"/>
          <p14:tracePt t="52695" x="5372100" y="2892425"/>
          <p14:tracePt t="52711" x="5354638" y="2874963"/>
          <p14:tracePt t="52728" x="5332413" y="2851150"/>
          <p14:tracePt t="52745" x="5297488" y="2822575"/>
          <p14:tracePt t="52761" x="5251450" y="2800350"/>
          <p14:tracePt t="52778" x="5189538" y="2778125"/>
          <p14:tracePt t="52795" x="5103813" y="2754313"/>
          <p14:tracePt t="52811" x="5011738" y="2736850"/>
          <p14:tracePt t="52828" x="4903788" y="2725738"/>
          <p14:tracePt t="52828" x="4851400" y="2725738"/>
          <p14:tracePt t="52846" x="4743450" y="2725738"/>
          <p14:tracePt t="52861" x="4657725" y="2725738"/>
          <p14:tracePt t="52878" x="4594225" y="2725738"/>
          <p14:tracePt t="52895" x="4549775" y="2743200"/>
          <p14:tracePt t="52911" x="4508500" y="2765425"/>
          <p14:tracePt t="52928" x="4468813" y="2794000"/>
          <p14:tracePt t="52945" x="4422775" y="2828925"/>
          <p14:tracePt t="52961" x="4394200" y="2863850"/>
          <p14:tracePt t="52978" x="4378325" y="2903538"/>
          <p14:tracePt t="52995" x="4365625" y="2943225"/>
          <p14:tracePt t="53011" x="4365625" y="2971800"/>
          <p14:tracePt t="53028" x="4371975" y="3006725"/>
          <p14:tracePt t="53045" x="4400550" y="3035300"/>
          <p14:tracePt t="53061" x="4422775" y="3051175"/>
          <p14:tracePt t="53078" x="4464050" y="3068638"/>
          <p14:tracePt t="53095" x="4508500" y="3079750"/>
          <p14:tracePt t="53111" x="4589463" y="3086100"/>
          <p14:tracePt t="53128" x="4697413" y="3097213"/>
          <p14:tracePt t="53145" x="4818063" y="3092450"/>
          <p14:tracePt t="53161" x="4949825" y="3068638"/>
          <p14:tracePt t="53178" x="5068888" y="3035300"/>
          <p14:tracePt t="53195" x="5183188" y="2989263"/>
          <p14:tracePt t="53212" x="5280025" y="2943225"/>
          <p14:tracePt t="53228" x="5332413" y="2897188"/>
          <p14:tracePt t="53228" x="5337175" y="2879725"/>
          <p14:tracePt t="53245" x="5349875" y="2857500"/>
          <p14:tracePt t="53261" x="5349875" y="2835275"/>
          <p14:tracePt t="53278" x="5349875" y="2817813"/>
          <p14:tracePt t="53295" x="5349875" y="2800350"/>
          <p14:tracePt t="53311" x="5332413" y="2782888"/>
          <p14:tracePt t="53328" x="5321300" y="2765425"/>
          <p14:tracePt t="53345" x="5297488" y="2754313"/>
          <p14:tracePt t="53362" x="5268913" y="2743200"/>
          <p14:tracePt t="53378" x="5222875" y="2732088"/>
          <p14:tracePt t="53395" x="5149850" y="2720975"/>
          <p14:tracePt t="53411" x="5068888" y="2708275"/>
          <p14:tracePt t="53428" x="4972050" y="2708275"/>
          <p14:tracePt t="53445" x="4800600" y="2720975"/>
          <p14:tracePt t="53462" x="4692650" y="2736850"/>
          <p14:tracePt t="53478" x="4606925" y="2765425"/>
          <p14:tracePt t="53494" x="4554538" y="2794000"/>
          <p14:tracePt t="53511" x="4525963" y="2822575"/>
          <p14:tracePt t="53528" x="4497388" y="2851150"/>
          <p14:tracePt t="53545" x="4479925" y="2868613"/>
          <p14:tracePt t="53561" x="4464050" y="2897188"/>
          <p14:tracePt t="53578" x="4464050" y="2914650"/>
          <p14:tracePt t="53595" x="4457700" y="2943225"/>
          <p14:tracePt t="53611" x="4457700" y="2971800"/>
          <p14:tracePt t="53628" x="4457700" y="3006725"/>
          <p14:tracePt t="53628" x="4457700" y="3011488"/>
          <p14:tracePt t="53646" x="4464050" y="3040063"/>
          <p14:tracePt t="53661" x="4479925" y="3057525"/>
          <p14:tracePt t="53678" x="4492625" y="3063875"/>
          <p14:tracePt t="53695" x="4521200" y="3079750"/>
          <p14:tracePt t="53711" x="4549775" y="3086100"/>
          <p14:tracePt t="53728" x="4606925" y="3097213"/>
          <p14:tracePt t="53745" x="4686300" y="3103563"/>
          <p14:tracePt t="53761" x="4783138" y="3103563"/>
          <p14:tracePt t="53778" x="4897438" y="3074988"/>
          <p14:tracePt t="53795" x="5006975" y="3040063"/>
          <p14:tracePt t="53811" x="5103813" y="3000375"/>
          <p14:tracePt t="53828" x="5154613" y="2965450"/>
          <p14:tracePt t="53828" x="5172075" y="2949575"/>
          <p14:tracePt t="53845" x="5189538" y="2921000"/>
          <p14:tracePt t="53861" x="5200650" y="2886075"/>
          <p14:tracePt t="53878" x="5207000" y="2846388"/>
          <p14:tracePt t="53895" x="5207000" y="2817813"/>
          <p14:tracePt t="53911" x="5189538" y="2778125"/>
          <p14:tracePt t="53928" x="5165725" y="2749550"/>
          <p14:tracePt t="53945" x="5143500" y="2720975"/>
          <p14:tracePt t="53961" x="5108575" y="2703513"/>
          <p14:tracePt t="53978" x="5057775" y="2679700"/>
          <p14:tracePt t="53995" x="5000625" y="2668588"/>
          <p14:tracePt t="54011" x="4908550" y="2657475"/>
          <p14:tracePt t="54028" x="4811713" y="2651125"/>
          <p14:tracePt t="54045" x="4622800" y="2651125"/>
          <p14:tracePt t="54061" x="4503738" y="2668588"/>
          <p14:tracePt t="54078" x="4383088" y="2697163"/>
          <p14:tracePt t="54095" x="4279900" y="2749550"/>
          <p14:tracePt t="54111" x="4200525" y="2800350"/>
          <p14:tracePt t="54129" x="4149725" y="2851150"/>
          <p14:tracePt t="54145" x="4132263" y="2892425"/>
          <p14:tracePt t="54161" x="4125913" y="2925763"/>
          <p14:tracePt t="54178" x="4125913" y="2965450"/>
          <p14:tracePt t="54195" x="4137025" y="3000375"/>
          <p14:tracePt t="54211" x="4149725" y="3022600"/>
          <p14:tracePt t="54228" x="4178300" y="3051175"/>
          <p14:tracePt t="54245" x="4257675" y="3092450"/>
          <p14:tracePt t="54261" x="4371975" y="3114675"/>
          <p14:tracePt t="54278" x="4521200" y="3125788"/>
          <p14:tracePt t="54295" x="4692650" y="3136900"/>
          <p14:tracePt t="54311" x="4908550" y="3125788"/>
          <p14:tracePt t="54328" x="5097463" y="3074988"/>
          <p14:tracePt t="54345" x="5275263" y="3017838"/>
          <p14:tracePt t="54362" x="5418138" y="2965450"/>
          <p14:tracePt t="54378" x="5543550" y="2903538"/>
          <p14:tracePt t="54395" x="5618163" y="2851150"/>
          <p14:tracePt t="54411" x="5646738" y="2817813"/>
          <p14:tracePt t="54428" x="5651500" y="2800350"/>
          <p14:tracePt t="54444" x="5651500" y="2765425"/>
          <p14:tracePt t="54461" x="5646738" y="2754313"/>
          <p14:tracePt t="54478" x="5640388" y="2749550"/>
          <p14:tracePt t="54495" x="5618163" y="2732088"/>
          <p14:tracePt t="54511" x="5583238" y="2725738"/>
          <p14:tracePt t="54528" x="5497513" y="2720975"/>
          <p14:tracePt t="54544" x="5383213" y="2720975"/>
          <p14:tracePt t="54561" x="5251450" y="2725738"/>
          <p14:tracePt t="54578" x="5132388" y="2760663"/>
          <p14:tracePt t="54595" x="5011738" y="2806700"/>
          <p14:tracePt t="54611" x="4897438" y="2857500"/>
          <p14:tracePt t="54628" x="4806950" y="2914650"/>
          <p14:tracePt t="54645" x="4737100" y="2989263"/>
          <p14:tracePt t="54661" x="4708525" y="3046413"/>
          <p14:tracePt t="54678" x="4703763" y="3097213"/>
          <p14:tracePt t="54695" x="4703763" y="3165475"/>
          <p14:tracePt t="54711" x="4721225" y="3228975"/>
          <p14:tracePt t="54728" x="4732338" y="3279775"/>
          <p14:tracePt t="54744" x="4754563" y="3321050"/>
          <p14:tracePt t="54761" x="4783138" y="3354388"/>
          <p14:tracePt t="54778" x="4829175" y="3389313"/>
          <p14:tracePt t="54796" x="4892675" y="3417888"/>
          <p14:tracePt t="54812" x="4978400" y="3429000"/>
          <p14:tracePt t="54829" x="5092700" y="3435350"/>
          <p14:tracePt t="54846" x="5332413" y="3435350"/>
          <p14:tracePt t="54862" x="5526088" y="3411538"/>
          <p14:tracePt t="54879" x="5737225" y="3360738"/>
          <p14:tracePt t="54896" x="5926138" y="3308350"/>
          <p14:tracePt t="54912" x="6115050" y="3268663"/>
          <p14:tracePt t="54929" x="6292850" y="3235325"/>
          <p14:tracePt t="54946" x="6440488" y="3222625"/>
          <p14:tracePt t="54962" x="6550025" y="3206750"/>
          <p14:tracePt t="54979" x="6607175" y="3194050"/>
          <p14:tracePt t="54996" x="6646863" y="3178175"/>
          <p14:tracePt t="55012" x="6669088" y="3160713"/>
          <p14:tracePt t="55029" x="6697663" y="3149600"/>
          <p14:tracePt t="55046" x="6737350" y="3136900"/>
          <p14:tracePt t="55062" x="6772275" y="3121025"/>
          <p14:tracePt t="55079" x="6818313" y="3103563"/>
          <p14:tracePt t="55096" x="6851650" y="3086100"/>
          <p14:tracePt t="55112" x="6869113" y="3068638"/>
          <p14:tracePt t="55129" x="6880225" y="3063875"/>
          <p14:tracePt t="55145" x="6892925" y="3051175"/>
          <p14:tracePt t="55162" x="6897688" y="3040063"/>
          <p14:tracePt t="55179" x="6904038" y="3017838"/>
          <p14:tracePt t="55196" x="6908800" y="3006725"/>
          <p14:tracePt t="55212" x="6908800" y="2994025"/>
          <p14:tracePt t="55229" x="6908800" y="2978150"/>
          <p14:tracePt t="55246" x="6904038" y="2949575"/>
          <p14:tracePt t="55262" x="6886575" y="2932113"/>
          <p14:tracePt t="55279" x="6846888" y="2908300"/>
          <p14:tracePt t="55296" x="6783388" y="2879725"/>
          <p14:tracePt t="55312" x="6669088" y="2857500"/>
          <p14:tracePt t="55328" x="6532563" y="2846388"/>
          <p14:tracePt t="55345" x="6389688" y="2835275"/>
          <p14:tracePt t="55362" x="6251575" y="2840038"/>
          <p14:tracePt t="55378" x="6108700" y="2868613"/>
          <p14:tracePt t="55395" x="5965825" y="2908300"/>
          <p14:tracePt t="55412" x="5835650" y="2965450"/>
          <p14:tracePt t="55429" x="5726113" y="3046413"/>
          <p14:tracePt t="55446" x="5611813" y="3217863"/>
          <p14:tracePt t="55462" x="5549900" y="3343275"/>
          <p14:tracePt t="55479" x="5503863" y="3457575"/>
          <p14:tracePt t="55496" x="5480050" y="3578225"/>
          <p14:tracePt t="55512" x="5480050" y="3697288"/>
          <p14:tracePt t="55529" x="5497513" y="3794125"/>
          <p14:tracePt t="55545" x="5526088" y="3879850"/>
          <p14:tracePt t="55562" x="5561013" y="3954463"/>
          <p14:tracePt t="55579" x="5618163" y="4029075"/>
          <p14:tracePt t="55596" x="5686425" y="4092575"/>
          <p14:tracePt t="55612" x="5765800" y="4143375"/>
          <p14:tracePt t="55629" x="5851525" y="4183063"/>
          <p14:tracePt t="55646" x="5978525" y="4235450"/>
          <p14:tracePt t="55663" x="6080125" y="4240213"/>
          <p14:tracePt t="55679" x="6207125" y="4246563"/>
          <p14:tracePt t="55695" x="6383338" y="4240213"/>
          <p14:tracePt t="55712" x="6561138" y="4206875"/>
          <p14:tracePt t="55729" x="6721475" y="4171950"/>
          <p14:tracePt t="55745" x="6851650" y="4137025"/>
          <p14:tracePt t="55762" x="6965950" y="4097338"/>
          <p14:tracePt t="55780" x="7051675" y="4057650"/>
          <p14:tracePt t="55796" x="7121525" y="4011613"/>
          <p14:tracePt t="55812" x="7165975" y="3971925"/>
          <p14:tracePt t="55829" x="7178675" y="3943350"/>
          <p14:tracePt t="55829" x="7183438" y="3932238"/>
          <p14:tracePt t="55846" x="7183438" y="3903663"/>
          <p14:tracePt t="55862" x="7183438" y="3875088"/>
          <p14:tracePt t="55879" x="7172325" y="3857625"/>
          <p14:tracePt t="55896" x="7143750" y="3822700"/>
          <p14:tracePt t="55912" x="7104063" y="3794125"/>
          <p14:tracePt t="55929" x="7035800" y="3760788"/>
          <p14:tracePt t="55946" x="6937375" y="3732213"/>
          <p14:tracePt t="55962" x="6800850" y="3703638"/>
          <p14:tracePt t="55979" x="6640513" y="3686175"/>
          <p14:tracePt t="55996" x="6475413" y="3668713"/>
          <p14:tracePt t="56012" x="6280150" y="3663950"/>
          <p14:tracePt t="56029" x="6069013" y="3651250"/>
          <p14:tracePt t="56046" x="5761038" y="3651250"/>
          <p14:tracePt t="56062" x="5572125" y="3668713"/>
          <p14:tracePt t="56079" x="5446713" y="3703638"/>
          <p14:tracePt t="56095" x="5360988" y="3736975"/>
          <p14:tracePt t="56112" x="5297488" y="3778250"/>
          <p14:tracePt t="56129" x="5268913" y="3817938"/>
          <p14:tracePt t="56145" x="5246688" y="3868738"/>
          <p14:tracePt t="56162" x="5235575" y="3921125"/>
          <p14:tracePt t="56179" x="5229225" y="3983038"/>
          <p14:tracePt t="56195" x="5240338" y="4057650"/>
          <p14:tracePt t="56212" x="5275263" y="4143375"/>
          <p14:tracePt t="56229" x="5321300" y="4217988"/>
          <p14:tracePt t="56245" x="5383213" y="4297363"/>
          <p14:tracePt t="56262" x="5435600" y="4349750"/>
          <p14:tracePt t="56279" x="5514975" y="4400550"/>
          <p14:tracePt t="56296" x="5611813" y="4451350"/>
          <p14:tracePt t="56312" x="5708650" y="4492625"/>
          <p14:tracePt t="56329" x="5811838" y="4521200"/>
          <p14:tracePt t="56345" x="5921375" y="4532313"/>
          <p14:tracePt t="56362" x="6057900" y="4543425"/>
          <p14:tracePt t="56378" x="6207125" y="4537075"/>
          <p14:tracePt t="56396" x="6361113" y="4497388"/>
          <p14:tracePt t="56413" x="6515100" y="4451350"/>
          <p14:tracePt t="56428" x="6635750" y="4394200"/>
          <p14:tracePt t="56445" x="6811963" y="4303713"/>
          <p14:tracePt t="56462" x="6915150" y="4229100"/>
          <p14:tracePt t="56479" x="6994525" y="4165600"/>
          <p14:tracePt t="56495" x="7035800" y="4097338"/>
          <p14:tracePt t="56512" x="7046913" y="4040188"/>
          <p14:tracePt t="56529" x="7046913" y="3994150"/>
          <p14:tracePt t="56546" x="7046913" y="3965575"/>
          <p14:tracePt t="56562" x="7035800" y="3925888"/>
          <p14:tracePt t="56579" x="7007225" y="3886200"/>
          <p14:tracePt t="56595" x="6954838" y="3840163"/>
          <p14:tracePt t="56612" x="6892925" y="3794125"/>
          <p14:tracePt t="56629" x="6772275" y="3714750"/>
          <p14:tracePt t="56646" x="6657975" y="3651250"/>
          <p14:tracePt t="56662" x="6515100" y="3594100"/>
          <p14:tracePt t="56679" x="6365875" y="3560763"/>
          <p14:tracePt t="56695" x="6207125" y="3532188"/>
          <p14:tracePt t="56712" x="6029325" y="3521075"/>
          <p14:tracePt t="56729" x="5846763" y="3508375"/>
          <p14:tracePt t="56746" x="5657850" y="3514725"/>
          <p14:tracePt t="56762" x="5464175" y="3543300"/>
          <p14:tracePt t="56779" x="5286375" y="3594100"/>
          <p14:tracePt t="56795" x="5143500" y="3657600"/>
          <p14:tracePt t="56812" x="5046663" y="3743325"/>
          <p14:tracePt t="56829" x="4983163" y="3829050"/>
          <p14:tracePt t="56829" x="4960938" y="3879850"/>
          <p14:tracePt t="56846" x="4943475" y="3983038"/>
          <p14:tracePt t="56862" x="4932363" y="4064000"/>
          <p14:tracePt t="56879" x="4943475" y="4125913"/>
          <p14:tracePt t="56896" x="4960938" y="4189413"/>
          <p14:tracePt t="56911" x="4994275" y="4257675"/>
          <p14:tracePt t="56928" x="5051425" y="4332288"/>
          <p14:tracePt t="56946" x="5132388" y="4400550"/>
          <p14:tracePt t="56962" x="5240338" y="4468813"/>
          <p14:tracePt t="56979" x="5360988" y="4532313"/>
          <p14:tracePt t="56995" x="5492750" y="4565650"/>
          <p14:tracePt t="57013" x="5651500" y="4578350"/>
          <p14:tracePt t="57029" x="5822950" y="4578350"/>
          <p14:tracePt t="57029" x="5903913" y="4578350"/>
          <p14:tracePt t="57046" x="6080125" y="4554538"/>
          <p14:tracePt t="57062" x="6240463" y="4514850"/>
          <p14:tracePt t="57079" x="6407150" y="4464050"/>
          <p14:tracePt t="57095" x="6578600" y="4394200"/>
          <p14:tracePt t="57112" x="6761163" y="4297363"/>
          <p14:tracePt t="57129" x="6908800" y="4206875"/>
          <p14:tracePt t="57145" x="7007225" y="4125913"/>
          <p14:tracePt t="57162" x="7046913" y="4057650"/>
          <p14:tracePt t="57179" x="7075488" y="4000500"/>
          <p14:tracePt t="57195" x="7080250" y="3960813"/>
          <p14:tracePt t="57212" x="7080250" y="3921125"/>
          <p14:tracePt t="57229" x="7080250" y="3897313"/>
          <p14:tracePt t="57229" x="7075488" y="3879850"/>
          <p14:tracePt t="57246" x="7058025" y="3851275"/>
          <p14:tracePt t="57262" x="7029450" y="3817938"/>
          <p14:tracePt t="57279" x="6994525" y="3789363"/>
          <p14:tracePt t="57295" x="6943725" y="3754438"/>
          <p14:tracePt t="57312" x="6875463" y="3714750"/>
          <p14:tracePt t="57329" x="6811963" y="3686175"/>
          <p14:tracePt t="57345" x="6726238" y="3657600"/>
          <p14:tracePt t="57362" x="6623050" y="3622675"/>
          <p14:tracePt t="57379" x="6503988" y="3589338"/>
          <p14:tracePt t="57396" x="6350000" y="3560763"/>
          <p14:tracePt t="57413" x="6183313" y="3543300"/>
          <p14:tracePt t="57429" x="6040438" y="3536950"/>
          <p14:tracePt t="57445" x="5829300" y="3543300"/>
          <p14:tracePt t="57463" x="5715000" y="3560763"/>
          <p14:tracePt t="57479" x="5600700" y="3600450"/>
          <p14:tracePt t="57495" x="5503863" y="3635375"/>
          <p14:tracePt t="57512" x="5435600" y="3675063"/>
          <p14:tracePt t="57529" x="5378450" y="3732213"/>
          <p14:tracePt t="57545" x="5332413" y="3800475"/>
          <p14:tracePt t="57562" x="5314950" y="3863975"/>
          <p14:tracePt t="57579" x="5297488" y="3943350"/>
          <p14:tracePt t="57595" x="5292725" y="4046538"/>
          <p14:tracePt t="57612" x="5286375" y="4125913"/>
          <p14:tracePt t="57629" x="5292725" y="4217988"/>
          <p14:tracePt t="57645" x="5343525" y="4325938"/>
          <p14:tracePt t="57662" x="5383213" y="4383088"/>
          <p14:tracePt t="57679" x="5418138" y="4411663"/>
          <p14:tracePt t="57695" x="5440363" y="4429125"/>
          <p14:tracePt t="57712" x="5468938" y="4435475"/>
          <p14:tracePt t="57729" x="5486400" y="4435475"/>
          <p14:tracePt t="57745" x="5503863" y="4435475"/>
          <p14:tracePt t="57762" x="5521325" y="4418013"/>
          <p14:tracePt t="57779" x="5554663" y="4406900"/>
          <p14:tracePt t="57795" x="5594350" y="4378325"/>
          <p14:tracePt t="57812" x="5635625" y="4337050"/>
          <p14:tracePt t="57829" x="5668963" y="4314825"/>
          <p14:tracePt t="57845" x="5680075" y="4308475"/>
          <p14:tracePt t="58054" x="5680075" y="4303713"/>
          <p14:tracePt t="58070" x="5697538" y="4303713"/>
          <p14:tracePt t="58078" x="5721350" y="4303713"/>
          <p14:tracePt t="58089" x="5737225" y="4308475"/>
          <p14:tracePt t="58095" x="5749925" y="4314825"/>
          <p14:tracePt t="58246" x="5732463" y="4308475"/>
          <p14:tracePt t="58246" x="5715000" y="4297363"/>
          <p14:tracePt t="58262" x="5692775" y="4292600"/>
          <p14:tracePt t="58270" x="5668963" y="4279900"/>
          <p14:tracePt t="58278" x="5622925" y="4264025"/>
          <p14:tracePt t="58295" x="5600700" y="4257675"/>
          <p14:tracePt t="58296" x="5578475" y="4246563"/>
          <p14:tracePt t="58534" x="5578475" y="4240213"/>
          <p14:tracePt t="58550" x="5607050" y="4240213"/>
          <p14:tracePt t="58556" x="5646738" y="4240213"/>
          <p14:tracePt t="58562" x="5783263" y="4246563"/>
          <p14:tracePt t="58579" x="5972175" y="4257675"/>
          <p14:tracePt t="58595" x="6211888" y="4268788"/>
          <p14:tracePt t="58612" x="6486525" y="4286250"/>
          <p14:tracePt t="58629" x="6851650" y="4297363"/>
          <p14:tracePt t="58646" x="7023100" y="4286250"/>
          <p14:tracePt t="58662" x="7143750" y="4268788"/>
          <p14:tracePt t="58679" x="7207250" y="4264025"/>
          <p14:tracePt t="58695" x="7246938" y="4257675"/>
          <p14:tracePt t="58712" x="7269163" y="4251325"/>
          <p14:tracePt t="58729" x="7292975" y="4246563"/>
          <p14:tracePt t="58745" x="7304088" y="4246563"/>
          <p14:tracePt t="58838" x="7315200" y="4246563"/>
          <p14:tracePt t="58854" x="7326313" y="4246563"/>
          <p14:tracePt t="58870" x="7337425" y="4246563"/>
          <p14:tracePt t="58958" x="7337425" y="4251325"/>
          <p14:tracePt t="59030" x="7332663" y="4251325"/>
          <p14:tracePt t="59038" x="7308850" y="4240213"/>
          <p14:tracePt t="59038" x="7286625" y="4229100"/>
          <p14:tracePt t="59055" x="7251700" y="4217988"/>
          <p14:tracePt t="59056" x="7218363" y="4194175"/>
          <p14:tracePt t="59062" x="7137400" y="4178300"/>
          <p14:tracePt t="59079" x="7064375" y="4165600"/>
          <p14:tracePt t="59095" x="6994525" y="4165600"/>
          <p14:tracePt t="59112" x="6932613" y="4165600"/>
          <p14:tracePt t="59129" x="6864350" y="4171950"/>
          <p14:tracePt t="59146" x="6783388" y="4171950"/>
          <p14:tracePt t="59162" x="6664325" y="4178300"/>
          <p14:tracePt t="59179" x="6508750" y="4178300"/>
          <p14:tracePt t="59195" x="6343650" y="4165600"/>
          <p14:tracePt t="59212" x="6207125" y="4165600"/>
          <p14:tracePt t="59229" x="6143625" y="4165600"/>
          <p14:tracePt t="59294" x="6149975" y="4165600"/>
          <p14:tracePt t="59305" x="6161088" y="4165600"/>
          <p14:tracePt t="59310" x="6178550" y="4165600"/>
          <p14:tracePt t="59311" x="6218238" y="4171950"/>
          <p14:tracePt t="59329" x="6303963" y="4178300"/>
          <p14:tracePt t="59345" x="6429375" y="4178300"/>
          <p14:tracePt t="59362" x="6594475" y="4178300"/>
          <p14:tracePt t="59379" x="6778625" y="4178300"/>
          <p14:tracePt t="59395" x="6943725" y="4165600"/>
          <p14:tracePt t="59412" x="7040563" y="4160838"/>
          <p14:tracePt t="59429" x="7075488" y="4154488"/>
          <p14:tracePt t="59510" x="7069138" y="4160838"/>
          <p14:tracePt t="59518" x="7069138" y="4165600"/>
          <p14:tracePt t="59526" x="7064375" y="4165600"/>
          <p14:tracePt t="59534" x="7064375" y="4178300"/>
          <p14:tracePt t="59541" x="7058025" y="4183063"/>
          <p14:tracePt t="59545" x="7058025" y="4189413"/>
          <p14:tracePt t="59562" x="7058025" y="4194175"/>
          <p14:tracePt t="59579" x="7058025" y="4200525"/>
          <p14:tracePt t="59595" x="7058025" y="4211638"/>
          <p14:tracePt t="59612" x="7058025" y="4222750"/>
          <p14:tracePt t="59629" x="7058025" y="4229100"/>
          <p14:tracePt t="59645" x="7058025" y="4240213"/>
          <p14:tracePt t="59662" x="7058025" y="4251325"/>
          <p14:tracePt t="59679" x="7058025" y="4264025"/>
          <p14:tracePt t="59695" x="7051675" y="4292600"/>
          <p14:tracePt t="59712" x="7046913" y="4321175"/>
          <p14:tracePt t="59729" x="7029450" y="4354513"/>
          <p14:tracePt t="59745" x="7018338" y="4378325"/>
          <p14:tracePt t="59762" x="7011988" y="4383088"/>
          <p14:tracePt t="59779" x="7007225" y="4394200"/>
          <p14:tracePt t="59862" x="7007225" y="4383088"/>
          <p14:tracePt t="59870" x="7007225" y="4371975"/>
          <p14:tracePt t="59872" x="7007225" y="4360863"/>
          <p14:tracePt t="59879" x="7011988" y="4325938"/>
          <p14:tracePt t="59895" x="7011988" y="4286250"/>
          <p14:tracePt t="59912" x="7011988" y="4257675"/>
          <p14:tracePt t="59929" x="7011988" y="4229100"/>
          <p14:tracePt t="59946" x="6994525" y="4211638"/>
          <p14:tracePt t="59962" x="6978650" y="4194175"/>
          <p14:tracePt t="59979" x="6954838" y="4189413"/>
          <p14:tracePt t="59995" x="6943725" y="4189413"/>
          <p14:tracePt t="60012" x="6926263" y="4189413"/>
          <p14:tracePt t="60029" x="6886575" y="4178300"/>
          <p14:tracePt t="60029" x="6864350" y="4171950"/>
          <p14:tracePt t="60046" x="6783388" y="4149725"/>
          <p14:tracePt t="60062" x="6669088" y="4125913"/>
          <p14:tracePt t="60079" x="6550025" y="4103688"/>
          <p14:tracePt t="60095" x="6411913" y="4092575"/>
          <p14:tracePt t="60112" x="6257925" y="4079875"/>
          <p14:tracePt t="60128" x="6080125" y="4075113"/>
          <p14:tracePt t="60145" x="5886450" y="4075113"/>
          <p14:tracePt t="60162" x="5708650" y="4075113"/>
          <p14:tracePt t="60179" x="5572125" y="4097338"/>
          <p14:tracePt t="60195" x="5451475" y="4121150"/>
          <p14:tracePt t="60212" x="5365750" y="4149725"/>
          <p14:tracePt t="60228" x="5303838" y="4178300"/>
          <p14:tracePt t="60228" x="5286375" y="4189413"/>
          <p14:tracePt t="60246" x="5251450" y="4211638"/>
          <p14:tracePt t="60262" x="5218113" y="4240213"/>
          <p14:tracePt t="60279" x="5183188" y="4275138"/>
          <p14:tracePt t="60295" x="5149850" y="4303713"/>
          <p14:tracePt t="60312" x="5126038" y="4332288"/>
          <p14:tracePt t="60329" x="5103813" y="4354513"/>
          <p14:tracePt t="60345" x="5092700" y="4360863"/>
          <p14:tracePt t="60414" x="5103813" y="4360863"/>
          <p14:tracePt t="60422" x="5114925" y="4360863"/>
          <p14:tracePt t="60430" x="5137150" y="4349750"/>
          <p14:tracePt t="60446" x="5149850" y="4337050"/>
          <p14:tracePt t="60446" x="5194300" y="4321175"/>
          <p14:tracePt t="60462" x="5286375" y="4303713"/>
          <p14:tracePt t="60479" x="5394325" y="4292600"/>
          <p14:tracePt t="60496" x="5514975" y="4286250"/>
          <p14:tracePt t="60512" x="5618163" y="4286250"/>
          <p14:tracePt t="60529" x="5664200" y="4292600"/>
          <p14:tracePt t="60545" x="5686425" y="4303713"/>
          <p14:tracePt t="60562" x="5703888" y="4308475"/>
          <p14:tracePt t="60578" x="5708650" y="4314825"/>
          <p14:tracePt t="60653" x="5708650" y="4308475"/>
          <p14:tracePt t="60661" x="5697538" y="4292600"/>
          <p14:tracePt t="60678" x="5686425" y="4279900"/>
          <p14:tracePt t="60678" x="5657850" y="4257675"/>
          <p14:tracePt t="60695" x="5607050" y="4235450"/>
          <p14:tracePt t="60711" x="5521325" y="4206875"/>
          <p14:tracePt t="60728" x="5422900" y="4178300"/>
          <p14:tracePt t="60745" x="5365750" y="4171950"/>
          <p14:tracePt t="60762" x="5337175" y="4171950"/>
          <p14:tracePt t="60778" x="5326063" y="4171950"/>
          <p14:tracePt t="60796" x="5314950" y="4171950"/>
          <p14:tracePt t="60812" x="5303838" y="4178300"/>
          <p14:tracePt t="61054" x="5303838" y="4183063"/>
          <p14:tracePt t="61070" x="5308600" y="4183063"/>
          <p14:tracePt t="61078" x="5337175" y="4189413"/>
          <p14:tracePt t="61088" x="5354638" y="4189413"/>
          <p14:tracePt t="61095" x="5429250" y="4200525"/>
          <p14:tracePt t="61112" x="5565775" y="4217988"/>
          <p14:tracePt t="61129" x="5726113" y="4240213"/>
          <p14:tracePt t="61129" x="0" y="0"/>
        </p14:tracePtLst>
        <p14:tracePtLst>
          <p14:tracePt t="64238" x="7035800" y="5011738"/>
          <p14:tracePt t="64318" x="7023100" y="5006975"/>
          <p14:tracePt t="64326" x="7000875" y="5000625"/>
          <p14:tracePt t="64334" x="6972300" y="4989513"/>
          <p14:tracePt t="64341" x="6932613" y="4983163"/>
          <p14:tracePt t="64349" x="6846888" y="4954588"/>
          <p14:tracePt t="64366" x="6737350" y="4937125"/>
          <p14:tracePt t="64378" x="6618288" y="4921250"/>
          <p14:tracePt t="64397" x="6492875" y="4908550"/>
          <p14:tracePt t="64412" x="6354763" y="4892675"/>
          <p14:tracePt t="64429" x="6194425" y="4886325"/>
          <p14:tracePt t="64445" x="5961063" y="4875213"/>
          <p14:tracePt t="64469" x="5840413" y="4886325"/>
          <p14:tracePt t="64486" x="5761038" y="4908550"/>
          <p14:tracePt t="64501" x="5703888" y="4932363"/>
          <p14:tracePt t="64512" x="5664200" y="4949825"/>
          <p14:tracePt t="64533" x="5629275" y="4965700"/>
          <p14:tracePt t="64550" x="5607050" y="4972050"/>
          <p14:tracePt t="64566" x="5583238" y="4978400"/>
          <p14:tracePt t="64595" x="5572125" y="4989513"/>
          <p14:tracePt t="64598" x="5554663" y="5000625"/>
          <p14:tracePt t="64614" x="5537200" y="5018088"/>
          <p14:tracePt t="64629" x="5508625" y="5046663"/>
          <p14:tracePt t="64645" x="5464175" y="5092700"/>
          <p14:tracePt t="64662" x="5429250" y="5126038"/>
          <p14:tracePt t="64678" x="5407025" y="5165725"/>
          <p14:tracePt t="64695" x="5389563" y="5207000"/>
          <p14:tracePt t="64712" x="5378450" y="5251450"/>
          <p14:tracePt t="64728" x="5378450" y="5303838"/>
          <p14:tracePt t="64745" x="5378450" y="5354638"/>
          <p14:tracePt t="64762" x="5400675" y="5422900"/>
          <p14:tracePt t="64778" x="5457825" y="5480050"/>
          <p14:tracePt t="64795" x="5532438" y="5549900"/>
          <p14:tracePt t="64811" x="5629275" y="5607050"/>
          <p14:tracePt t="64828" x="5749925" y="5651500"/>
          <p14:tracePt t="64845" x="5978525" y="5692775"/>
          <p14:tracePt t="64862" x="6154738" y="5715000"/>
          <p14:tracePt t="64878" x="6354763" y="5726113"/>
          <p14:tracePt t="64895" x="6550025" y="5726113"/>
          <p14:tracePt t="64912" x="6754813" y="5715000"/>
          <p14:tracePt t="64928" x="6937375" y="5703888"/>
          <p14:tracePt t="64945" x="7108825" y="5692775"/>
          <p14:tracePt t="64961" x="7264400" y="5657850"/>
          <p14:tracePt t="64978" x="7407275" y="5594350"/>
          <p14:tracePt t="64996" x="7532688" y="5526088"/>
          <p14:tracePt t="65012" x="7640638" y="5457825"/>
          <p14:tracePt t="65028" x="7761288" y="5378450"/>
          <p14:tracePt t="65046" x="7823200" y="5321300"/>
          <p14:tracePt t="65062" x="7880350" y="5251450"/>
          <p14:tracePt t="65078" x="7897813" y="5194300"/>
          <p14:tracePt t="65095" x="7897813" y="5154613"/>
          <p14:tracePt t="65112" x="7886700" y="5097463"/>
          <p14:tracePt t="65128" x="7869238" y="5046663"/>
          <p14:tracePt t="65145" x="7835900" y="5000625"/>
          <p14:tracePt t="65161" x="7807325" y="4965700"/>
          <p14:tracePt t="65178" x="7766050" y="4932363"/>
          <p14:tracePt t="65195" x="7693025" y="4886325"/>
          <p14:tracePt t="65212" x="7594600" y="4846638"/>
          <p14:tracePt t="65228" x="7469188" y="4800600"/>
          <p14:tracePt t="65245" x="7223125" y="4743450"/>
          <p14:tracePt t="65262" x="6978650" y="4686300"/>
          <p14:tracePt t="65278" x="6708775" y="4640263"/>
          <p14:tracePt t="65295" x="6469063" y="4611688"/>
          <p14:tracePt t="65312" x="6218238" y="4594225"/>
          <p14:tracePt t="65328" x="6022975" y="4589463"/>
          <p14:tracePt t="65345" x="5840413" y="4589463"/>
          <p14:tracePt t="65362" x="5664200" y="4611688"/>
          <p14:tracePt t="65379" x="5514975" y="4651375"/>
          <p14:tracePt t="65395" x="5400675" y="4697413"/>
          <p14:tracePt t="65412" x="5321300" y="4754563"/>
          <p14:tracePt t="65428" x="5246688" y="4835525"/>
          <p14:tracePt t="65445" x="5143500" y="4960938"/>
          <p14:tracePt t="65462" x="5080000" y="5029200"/>
          <p14:tracePt t="65478" x="5040313" y="5080000"/>
          <p14:tracePt t="65495" x="5018088" y="5114925"/>
          <p14:tracePt t="65512" x="5006975" y="5160963"/>
          <p14:tracePt t="65529" x="5006975" y="5200650"/>
          <p14:tracePt t="65545" x="5006975" y="5235575"/>
          <p14:tracePt t="65561" x="5018088" y="5275263"/>
          <p14:tracePt t="65578" x="5040313" y="5321300"/>
          <p14:tracePt t="65595" x="5080000" y="5372100"/>
          <p14:tracePt t="65611" x="5126038" y="5422900"/>
          <p14:tracePt t="65628" x="5194300" y="5457825"/>
          <p14:tracePt t="65628" x="5229225" y="5480050"/>
          <p14:tracePt t="65646" x="5332413" y="5508625"/>
          <p14:tracePt t="65661" x="5464175" y="5537200"/>
          <p14:tracePt t="65678" x="5629275" y="5572125"/>
          <p14:tracePt t="65695" x="5835650" y="5594350"/>
          <p14:tracePt t="65712" x="6075363" y="5629275"/>
          <p14:tracePt t="65728" x="6350000" y="5657850"/>
          <p14:tracePt t="65745" x="6640513" y="5680075"/>
          <p14:tracePt t="65761" x="6875463" y="5686425"/>
          <p14:tracePt t="65778" x="7086600" y="5686425"/>
          <p14:tracePt t="65795" x="7264400" y="5646738"/>
          <p14:tracePt t="65812" x="7418388" y="5583238"/>
          <p14:tracePt t="65828" x="7550150" y="5521325"/>
          <p14:tracePt t="65828" x="7607300" y="5486400"/>
          <p14:tracePt t="65846" x="7721600" y="5429250"/>
          <p14:tracePt t="65862" x="7800975" y="5360988"/>
          <p14:tracePt t="65878" x="7851775" y="5297488"/>
          <p14:tracePt t="65895" x="7875588" y="5235575"/>
          <p14:tracePt t="65912" x="7880350" y="5183188"/>
          <p14:tracePt t="65928" x="7875588" y="5137150"/>
          <p14:tracePt t="65945" x="7851775" y="5086350"/>
          <p14:tracePt t="65962" x="7794625" y="5018088"/>
          <p14:tracePt t="65978" x="7715250" y="4943475"/>
          <p14:tracePt t="65995" x="7607300" y="4875213"/>
          <p14:tracePt t="66012" x="7464425" y="4806950"/>
          <p14:tracePt t="66028" x="7264400" y="4749800"/>
          <p14:tracePt t="66028" x="7137400" y="4721225"/>
          <p14:tracePt t="66046" x="6846888" y="4657725"/>
          <p14:tracePt t="66061" x="6565900" y="4622800"/>
          <p14:tracePt t="66078" x="6308725" y="4594225"/>
          <p14:tracePt t="66095" x="6057900" y="4578350"/>
          <p14:tracePt t="66111" x="5811838" y="4578350"/>
          <p14:tracePt t="66128" x="5600700" y="4578350"/>
          <p14:tracePt t="66145" x="5435600" y="4600575"/>
          <p14:tracePt t="66161" x="5303838" y="4640263"/>
          <p14:tracePt t="66178" x="5194300" y="4686300"/>
          <p14:tracePt t="66195" x="5108575" y="4725988"/>
          <p14:tracePt t="66212" x="5022850" y="4765675"/>
          <p14:tracePt t="66228" x="4954588" y="4806950"/>
          <p14:tracePt t="66245" x="4914900" y="4851400"/>
          <p14:tracePt t="66261" x="4903788" y="4892675"/>
          <p14:tracePt t="66278" x="4903788" y="4943475"/>
          <p14:tracePt t="66295" x="4908550" y="5006975"/>
          <p14:tracePt t="66311" x="4937125" y="5075238"/>
          <p14:tracePt t="66328" x="4960938" y="5121275"/>
          <p14:tracePt t="66345" x="4994275" y="5165725"/>
          <p14:tracePt t="66361" x="5035550" y="5194300"/>
          <p14:tracePt t="66378" x="5080000" y="5211763"/>
          <p14:tracePt t="66395" x="5126038" y="5229225"/>
          <p14:tracePt t="66412" x="5160963" y="5240338"/>
          <p14:tracePt t="66428" x="5207000" y="5257800"/>
          <p14:tracePt t="66428" x="5229225" y="5268913"/>
          <p14:tracePt t="66446" x="5297488" y="5297488"/>
          <p14:tracePt t="66461" x="5394325" y="5343525"/>
          <p14:tracePt t="66478" x="5468938" y="5378450"/>
          <p14:tracePt t="66495" x="5526088" y="5400675"/>
          <p14:tracePt t="66512" x="5561013" y="5407025"/>
          <p14:tracePt t="66528" x="5565775" y="5411788"/>
          <p14:tracePt t="66597" x="0" y="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f-element reduction in ionic liquids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25780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Haloaluminates not stable to reduction of An(III) or Ln(III) to metal state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Development of moisture-stable ILs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good cathodic stability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large ~6V electrochemical windows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Application based upon the molten salt system (450 - 800°C)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Ionic liquids eliminate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600" dirty="0" smtClean="0"/>
              <a:t>Specialized corrosion resistant cell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600" dirty="0" smtClean="0"/>
              <a:t>Operation at elevated temperatures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600" dirty="0" smtClean="0"/>
              <a:t>Production of caustic side reactions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Electrochemistry of Sm</a:t>
            </a:r>
            <a:r>
              <a:rPr lang="en-US" sz="3600" baseline="30000" dirty="0" smtClean="0"/>
              <a:t>3+</a:t>
            </a:r>
            <a:r>
              <a:rPr lang="en-US" sz="3600" dirty="0" smtClean="0"/>
              <a:t>, La</a:t>
            </a:r>
            <a:r>
              <a:rPr lang="en-US" sz="3600" baseline="30000" dirty="0" smtClean="0"/>
              <a:t>3+</a:t>
            </a:r>
            <a:r>
              <a:rPr lang="en-US" sz="3600" dirty="0" smtClean="0"/>
              <a:t>, Eu</a:t>
            </a:r>
            <a:r>
              <a:rPr lang="en-US" sz="3600" baseline="30000" dirty="0" smtClean="0"/>
              <a:t>3+</a:t>
            </a:r>
            <a:r>
              <a:rPr lang="en-US" sz="3600" dirty="0" smtClean="0"/>
              <a:t> and Th</a:t>
            </a:r>
            <a:r>
              <a:rPr lang="en-US" sz="3600" baseline="30000" dirty="0" smtClean="0"/>
              <a:t>4+</a:t>
            </a:r>
            <a:r>
              <a:rPr lang="en-US" sz="3600" dirty="0" smtClean="0"/>
              <a:t> in [Me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NBu][TFSI]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Reported reduction of Sm, La, and Eu to the metallic state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Th was reported to reduce to Th</a:t>
            </a:r>
            <a:r>
              <a:rPr lang="en-US" sz="3600" baseline="30000" dirty="0" smtClean="0"/>
              <a:t>0</a:t>
            </a:r>
            <a:r>
              <a:rPr lang="en-US" sz="3600" dirty="0" smtClean="0"/>
              <a:t> but subsequently was converted to ThO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by moisture in ionic liquid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Dalton Trans, 24, 4532-4534 (2002)</a:t>
            </a:r>
            <a:endParaRPr lang="en-US" sz="36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120650" indent="-285750">
              <a:buFont typeface="Arial" pitchFamily="34" charset="0"/>
              <a:buChar char="•"/>
            </a:pPr>
            <a:r>
              <a:rPr lang="en-US" sz="3600" u="sng" dirty="0" smtClean="0">
                <a:solidFill>
                  <a:srgbClr val="C00000"/>
                </a:solidFill>
              </a:rPr>
              <a:t>Role of water central, useful in dissolution by problematic in full reduction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691"/>
    </mc:Choice>
    <mc:Fallback xmlns="">
      <p:transition spd="slow" advTm="114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9100" x="666750" y="1365250"/>
          <p14:tracePt t="9227" x="666750" y="1371600"/>
          <p14:tracePt t="9235" x="679450" y="1371600"/>
          <p14:tracePt t="9243" x="685800" y="1377950"/>
          <p14:tracePt t="9251" x="723900" y="1390650"/>
          <p14:tracePt t="9261" x="742950" y="1390650"/>
          <p14:tracePt t="9268" x="838200" y="1422400"/>
          <p14:tracePt t="9285" x="952500" y="1454150"/>
          <p14:tracePt t="9302" x="1066800" y="1479550"/>
          <p14:tracePt t="9319" x="1143000" y="1511300"/>
          <p14:tracePt t="9335" x="1187450" y="1524000"/>
          <p14:tracePt t="9352" x="1244600" y="1536700"/>
          <p14:tracePt t="9368" x="1301750" y="1543050"/>
          <p14:tracePt t="9385" x="1346200" y="1549400"/>
          <p14:tracePt t="9402" x="1384300" y="1549400"/>
          <p14:tracePt t="9402" x="1403350" y="1549400"/>
          <p14:tracePt t="9419" x="1435100" y="1549400"/>
          <p14:tracePt t="9435" x="1485900" y="1549400"/>
          <p14:tracePt t="9452" x="1581150" y="1562100"/>
          <p14:tracePt t="9469" x="1733550" y="1587500"/>
          <p14:tracePt t="9485" x="1911350" y="1600200"/>
          <p14:tracePt t="9502" x="2133600" y="1606550"/>
          <p14:tracePt t="9519" x="2330450" y="1606550"/>
          <p14:tracePt t="9536" x="2470150" y="1606550"/>
          <p14:tracePt t="9552" x="2578100" y="1606550"/>
          <p14:tracePt t="9570" x="2679700" y="1606550"/>
          <p14:tracePt t="9585" x="2787650" y="1606550"/>
          <p14:tracePt t="9602" x="2946400" y="1581150"/>
          <p14:tracePt t="9620" x="3028950" y="1562100"/>
          <p14:tracePt t="9635" x="3098800" y="1536700"/>
          <p14:tracePt t="9652" x="3136900" y="1511300"/>
          <p14:tracePt t="9669" x="3155950" y="1504950"/>
          <p14:tracePt t="9686" x="3187700" y="1485900"/>
          <p14:tracePt t="9702" x="3213100" y="1466850"/>
          <p14:tracePt t="9719" x="3263900" y="1409700"/>
          <p14:tracePt t="9736" x="3302000" y="1384300"/>
          <p14:tracePt t="9752" x="3314700" y="1352550"/>
          <p14:tracePt t="9769" x="3314700" y="1339850"/>
          <p14:tracePt t="9786" x="3314700" y="1308100"/>
          <p14:tracePt t="9786" x="3314700" y="1289050"/>
          <p14:tracePt t="9804" x="3314700" y="1270000"/>
          <p14:tracePt t="9820" x="3308350" y="1238250"/>
          <p14:tracePt t="9836" x="3270250" y="1200150"/>
          <p14:tracePt t="9852" x="3232150" y="1162050"/>
          <p14:tracePt t="9869" x="3213100" y="1130300"/>
          <p14:tracePt t="9887" x="3155950" y="1092200"/>
          <p14:tracePt t="9903" x="3111500" y="1060450"/>
          <p14:tracePt t="9920" x="3016250" y="1035050"/>
          <p14:tracePt t="9936" x="2927350" y="1016000"/>
          <p14:tracePt t="9953" x="2794000" y="996950"/>
          <p14:tracePt t="9969" x="2660650" y="971550"/>
          <p14:tracePt t="9986" x="2432050" y="946150"/>
          <p14:tracePt t="10004" x="2273300" y="933450"/>
          <p14:tracePt t="10020" x="2133600" y="933450"/>
          <p14:tracePt t="10036" x="2025650" y="920750"/>
          <p14:tracePt t="10053" x="1873250" y="908050"/>
          <p14:tracePt t="10070" x="1739900" y="908050"/>
          <p14:tracePt t="10086" x="1606550" y="908050"/>
          <p14:tracePt t="10103" x="1479550" y="908050"/>
          <p14:tracePt t="10120" x="1314450" y="908050"/>
          <p14:tracePt t="10137" x="1187450" y="908050"/>
          <p14:tracePt t="10153" x="1079500" y="908050"/>
          <p14:tracePt t="10170" x="1028700" y="914400"/>
          <p14:tracePt t="10187" x="958850" y="933450"/>
          <p14:tracePt t="10204" x="882650" y="958850"/>
          <p14:tracePt t="10220" x="787400" y="965200"/>
          <p14:tracePt t="10237" x="704850" y="984250"/>
          <p14:tracePt t="10253" x="641350" y="1003300"/>
          <p14:tracePt t="10270" x="603250" y="1022350"/>
          <p14:tracePt t="10287" x="577850" y="1041400"/>
          <p14:tracePt t="10303" x="571500" y="1054100"/>
          <p14:tracePt t="10320" x="546100" y="1085850"/>
          <p14:tracePt t="10337" x="539750" y="1098550"/>
          <p14:tracePt t="10353" x="520700" y="1123950"/>
          <p14:tracePt t="10370" x="508000" y="1187450"/>
          <p14:tracePt t="10387" x="508000" y="1206500"/>
          <p14:tracePt t="10404" x="501650" y="1238250"/>
          <p14:tracePt t="10420" x="501650" y="1270000"/>
          <p14:tracePt t="10437" x="495300" y="1308100"/>
          <p14:tracePt t="10453" x="495300" y="1333500"/>
          <p14:tracePt t="10470" x="495300" y="1371600"/>
          <p14:tracePt t="10487" x="495300" y="1397000"/>
          <p14:tracePt t="10504" x="495300" y="1409700"/>
          <p14:tracePt t="10520" x="495300" y="1422400"/>
          <p14:tracePt t="10537" x="495300" y="1428750"/>
          <p14:tracePt t="10554" x="495300" y="1447800"/>
          <p14:tracePt t="10603" x="514350" y="1460500"/>
          <p14:tracePt t="10619" x="520700" y="1466850"/>
          <p14:tracePt t="10627" x="539750" y="1473200"/>
          <p14:tracePt t="10627" x="552450" y="1485900"/>
          <p14:tracePt t="10643" x="571500" y="1492250"/>
          <p14:tracePt t="10651" x="596900" y="1504950"/>
          <p14:tracePt t="10654" x="641350" y="1524000"/>
          <p14:tracePt t="10671" x="698500" y="1530350"/>
          <p14:tracePt t="10687" x="762000" y="1555750"/>
          <p14:tracePt t="10704" x="850900" y="1581150"/>
          <p14:tracePt t="10721" x="1009650" y="1625600"/>
          <p14:tracePt t="10738" x="1162050" y="1651000"/>
          <p14:tracePt t="10755" x="1504950" y="1708150"/>
          <p14:tracePt t="10771" x="1682750" y="1714500"/>
          <p14:tracePt t="10788" x="1854200" y="1727200"/>
          <p14:tracePt t="10804" x="1993900" y="1727200"/>
          <p14:tracePt t="10821" x="2146300" y="1727200"/>
          <p14:tracePt t="10838" x="2260600" y="1708150"/>
          <p14:tracePt t="10854" x="2368550" y="1689100"/>
          <p14:tracePt t="10871" x="2495550" y="1663700"/>
          <p14:tracePt t="10888" x="2635250" y="1644650"/>
          <p14:tracePt t="10904" x="2768600" y="1625600"/>
          <p14:tracePt t="10921" x="2870200" y="1606550"/>
          <p14:tracePt t="10938" x="2933700" y="1593850"/>
          <p14:tracePt t="10938" x="2946400" y="1574800"/>
          <p14:tracePt t="10956" x="2965450" y="1562100"/>
          <p14:tracePt t="10972" x="2990850" y="1549400"/>
          <p14:tracePt t="10988" x="2990850" y="1536700"/>
          <p14:tracePt t="11004" x="3003550" y="1511300"/>
          <p14:tracePt t="11021" x="3003550" y="1473200"/>
          <p14:tracePt t="11038" x="3003550" y="1447800"/>
          <p14:tracePt t="11054" x="3003550" y="1409700"/>
          <p14:tracePt t="11071" x="3003550" y="1384300"/>
          <p14:tracePt t="11088" x="2997200" y="1352550"/>
          <p14:tracePt t="11105" x="2978150" y="1301750"/>
          <p14:tracePt t="11121" x="2933700" y="1238250"/>
          <p14:tracePt t="11138" x="2832100" y="1111250"/>
          <p14:tracePt t="11155" x="2755900" y="1054100"/>
          <p14:tracePt t="11172" x="2679700" y="1009650"/>
          <p14:tracePt t="11188" x="2565400" y="965200"/>
          <p14:tracePt t="11205" x="2438400" y="933450"/>
          <p14:tracePt t="11222" x="2273300" y="920750"/>
          <p14:tracePt t="11238" x="2101850" y="908050"/>
          <p14:tracePt t="11255" x="1847850" y="869950"/>
          <p14:tracePt t="11272" x="1631950" y="863600"/>
          <p14:tracePt t="11288" x="1460500" y="863600"/>
          <p14:tracePt t="11305" x="1320800" y="863600"/>
          <p14:tracePt t="11322" x="1231900" y="863600"/>
          <p14:tracePt t="11322" x="1187450" y="863600"/>
          <p14:tracePt t="11339" x="1136650" y="876300"/>
          <p14:tracePt t="11355" x="1047750" y="889000"/>
          <p14:tracePt t="11372" x="889000" y="920750"/>
          <p14:tracePt t="11388" x="787400" y="952500"/>
          <p14:tracePt t="11405" x="698500" y="996950"/>
          <p14:tracePt t="11423" x="666750" y="1016000"/>
          <p14:tracePt t="11439" x="647700" y="1035050"/>
          <p14:tracePt t="11455" x="635000" y="1073150"/>
          <p14:tracePt t="11472" x="635000" y="1111250"/>
          <p14:tracePt t="11489" x="635000" y="1162050"/>
          <p14:tracePt t="11505" x="635000" y="1219200"/>
          <p14:tracePt t="11522" x="692150" y="1308100"/>
          <p14:tracePt t="11539" x="717550" y="1339850"/>
          <p14:tracePt t="11555" x="812800" y="1435100"/>
          <p14:tracePt t="11573" x="882650" y="1492250"/>
          <p14:tracePt t="11589" x="984250" y="1517650"/>
          <p14:tracePt t="11606" x="1054100" y="1524000"/>
          <p14:tracePt t="11622" x="1104900" y="1536700"/>
          <p14:tracePt t="11639" x="1117600" y="1543050"/>
          <p14:tracePt t="11655" x="1123950" y="1543050"/>
          <p14:tracePt t="11672" x="1130300" y="1543050"/>
          <p14:tracePt t="11689" x="1149350" y="1543050"/>
          <p14:tracePt t="11689" x="0" y="0"/>
        </p14:tracePtLst>
        <p14:tracePtLst>
          <p14:tracePt t="12626" x="5029200" y="1689100"/>
          <p14:tracePt t="12683" x="5035550" y="1682750"/>
          <p14:tracePt t="12699" x="5041900" y="1682750"/>
          <p14:tracePt t="12708" x="5080000" y="1682750"/>
          <p14:tracePt t="12716" x="5111750" y="1682750"/>
          <p14:tracePt t="12724" x="5156200" y="1682750"/>
          <p14:tracePt t="12747" x="5213350" y="1682750"/>
          <p14:tracePt t="12763" x="5302250" y="1682750"/>
          <p14:tracePt t="12779" x="5422900" y="1682750"/>
          <p14:tracePt t="12795" x="5549900" y="1676400"/>
          <p14:tracePt t="12811" x="5708650" y="1638300"/>
          <p14:tracePt t="12828" x="5886450" y="1593850"/>
          <p14:tracePt t="12843" x="6038850" y="1587500"/>
          <p14:tracePt t="12859" x="6178550" y="1587500"/>
          <p14:tracePt t="12875" x="6305550" y="1587500"/>
          <p14:tracePt t="12892" x="6470650" y="1587500"/>
          <p14:tracePt t="12924" x="6515100" y="1587500"/>
          <p14:tracePt t="12931" x="6559550" y="1581150"/>
          <p14:tracePt t="12941" x="6584950" y="1581150"/>
          <p14:tracePt t="12974" x="6667500" y="1581150"/>
          <p14:tracePt t="12979" x="6769100" y="1581150"/>
          <p14:tracePt t="12995" x="6889750" y="1568450"/>
          <p14:tracePt t="13011" x="6985000" y="1524000"/>
          <p14:tracePt t="13028" x="7023100" y="1498600"/>
          <p14:tracePt t="13043" x="7035800" y="1473200"/>
          <p14:tracePt t="13059" x="7054850" y="1454150"/>
          <p14:tracePt t="13076" x="7061200" y="1422400"/>
          <p14:tracePt t="13092" x="7073900" y="1377950"/>
          <p14:tracePt t="13108" x="7073900" y="1339850"/>
          <p14:tracePt t="13125" x="7073900" y="1282700"/>
          <p14:tracePt t="13142" x="7073900" y="1200150"/>
          <p14:tracePt t="13158" x="7061200" y="1149350"/>
          <p14:tracePt t="13175" x="7035800" y="1117600"/>
          <p14:tracePt t="13191" x="7010400" y="1092200"/>
          <p14:tracePt t="13208" x="6985000" y="1066800"/>
          <p14:tracePt t="13225" x="6946900" y="1041400"/>
          <p14:tracePt t="13241" x="6858000" y="971550"/>
          <p14:tracePt t="13258" x="6654800" y="863600"/>
          <p14:tracePt t="13275" x="6540500" y="831850"/>
          <p14:tracePt t="13292" x="6457950" y="812800"/>
          <p14:tracePt t="13308" x="6400800" y="806450"/>
          <p14:tracePt t="13325" x="6356350" y="806450"/>
          <p14:tracePt t="13342" x="6305550" y="793750"/>
          <p14:tracePt t="13358" x="6216650" y="793750"/>
          <p14:tracePt t="13375" x="6032500" y="787400"/>
          <p14:tracePt t="13392" x="5784850" y="787400"/>
          <p14:tracePt t="13409" x="5562600" y="787400"/>
          <p14:tracePt t="13425" x="5302250" y="787400"/>
          <p14:tracePt t="13442" x="5162550" y="806450"/>
          <p14:tracePt t="13458" x="5041900" y="850900"/>
          <p14:tracePt t="13476" x="4997450" y="895350"/>
          <p14:tracePt t="13492" x="4978400" y="946150"/>
          <p14:tracePt t="13509" x="4933950" y="1054100"/>
          <p14:tracePt t="13525" x="4883150" y="1149350"/>
          <p14:tracePt t="13542" x="4838700" y="1231900"/>
          <p14:tracePt t="13559" x="4781550" y="1333500"/>
          <p14:tracePt t="13575" x="4762500" y="1390650"/>
          <p14:tracePt t="13592" x="4749800" y="1479550"/>
          <p14:tracePt t="13609" x="4749800" y="1568450"/>
          <p14:tracePt t="13626" x="4806950" y="1670050"/>
          <p14:tracePt t="13642" x="5035550" y="1784350"/>
          <p14:tracePt t="13660" x="5213350" y="1841500"/>
          <p14:tracePt t="13692" x="5359400" y="1866900"/>
          <p14:tracePt t="13693" x="5530850" y="1898650"/>
          <p14:tracePt t="13709" x="5778500" y="1962150"/>
          <p14:tracePt t="13726" x="6051550" y="2000250"/>
          <p14:tracePt t="13742" x="6292850" y="2032000"/>
          <p14:tracePt t="13759" x="6654800" y="2051050"/>
          <p14:tracePt t="13776" x="6902450" y="2051050"/>
          <p14:tracePt t="13792" x="7150100" y="2051050"/>
          <p14:tracePt t="13809" x="7315200" y="2032000"/>
          <p14:tracePt t="13826" x="7429500" y="1974850"/>
          <p14:tracePt t="13843" x="7448550" y="1930400"/>
          <p14:tracePt t="13859" x="7448550" y="1860550"/>
          <p14:tracePt t="13876" x="7448550" y="1797050"/>
          <p14:tracePt t="13893" x="7448550" y="1701800"/>
          <p14:tracePt t="13909" x="7429500" y="1638300"/>
          <p14:tracePt t="13926" x="7397750" y="1549400"/>
          <p14:tracePt t="13942" x="7366000" y="1473200"/>
          <p14:tracePt t="13959" x="7346950" y="1447800"/>
          <p14:tracePt t="13976" x="7321550" y="1416050"/>
          <p14:tracePt t="13993" x="7296150" y="1384300"/>
          <p14:tracePt t="14009" x="7232650" y="1320800"/>
          <p14:tracePt t="14026" x="7137400" y="1263650"/>
          <p14:tracePt t="14043" x="7029450" y="1193800"/>
          <p14:tracePt t="14060" x="6838950" y="1130300"/>
          <p14:tracePt t="14076" x="6584950" y="1041400"/>
          <p14:tracePt t="14093" x="6356350" y="996950"/>
          <p14:tracePt t="14110" x="6064250" y="952500"/>
          <p14:tracePt t="14126" x="5803900" y="914400"/>
          <p14:tracePt t="14143" x="5486400" y="901700"/>
          <p14:tracePt t="14160" x="5245100" y="901700"/>
          <p14:tracePt t="14176" x="5092700" y="901700"/>
          <p14:tracePt t="14193" x="4965700" y="958850"/>
          <p14:tracePt t="14210" x="4889500" y="1009650"/>
          <p14:tracePt t="14226" x="4832350" y="1060450"/>
          <p14:tracePt t="14243" x="4756150" y="1130300"/>
          <p14:tracePt t="14260" x="4730750" y="1193800"/>
          <p14:tracePt t="14277" x="4730750" y="1238250"/>
          <p14:tracePt t="14293" x="4730750" y="1339850"/>
          <p14:tracePt t="14310" x="4737100" y="1447800"/>
          <p14:tracePt t="14327" x="4800600" y="1574800"/>
          <p14:tracePt t="14343" x="4870450" y="1638300"/>
          <p14:tracePt t="14360" x="5041900" y="1739900"/>
          <p14:tracePt t="14377" x="5346700" y="1866900"/>
          <p14:tracePt t="14394" x="5746750" y="1930400"/>
          <p14:tracePt t="14410" x="6000750" y="1930400"/>
          <p14:tracePt t="14427" x="6362700" y="1911350"/>
          <p14:tracePt t="14445" x="6515100" y="1854200"/>
          <p14:tracePt t="14460" x="6680200" y="1822450"/>
          <p14:tracePt t="14477" x="6845300" y="1797050"/>
          <p14:tracePt t="14494" x="6959600" y="1758950"/>
          <p14:tracePt t="14510" x="7073900" y="1739900"/>
          <p14:tracePt t="14527" x="7099300" y="1727200"/>
          <p14:tracePt t="14717" x="0" y="0"/>
        </p14:tracePtLst>
        <p14:tracePtLst>
          <p14:tracePt t="21045" x="5842000" y="1663700"/>
          <p14:tracePt t="21156" x="5835650" y="1657350"/>
          <p14:tracePt t="21164" x="5829300" y="1651000"/>
          <p14:tracePt t="21172" x="5797550" y="1631950"/>
          <p14:tracePt t="21181" x="5759450" y="1619250"/>
          <p14:tracePt t="21197" x="5613400" y="1593850"/>
          <p14:tracePt t="21206" x="5448300" y="1543050"/>
          <p14:tracePt t="21239" x="5295900" y="1517650"/>
          <p14:tracePt t="21239" x="5181600" y="1492250"/>
          <p14:tracePt t="21261" x="5048250" y="1473200"/>
          <p14:tracePt t="21272" x="4883150" y="1460500"/>
          <p14:tracePt t="21292" x="4686300" y="1428750"/>
          <p14:tracePt t="21306" x="4483100" y="1403350"/>
          <p14:tracePt t="21325" x="4298950" y="1377950"/>
          <p14:tracePt t="21339" x="4121150" y="1339850"/>
          <p14:tracePt t="21356" x="3930650" y="1327150"/>
          <p14:tracePt t="21373" x="3829050" y="1301750"/>
          <p14:tracePt t="21390" x="3740150" y="1295400"/>
          <p14:tracePt t="21406" x="3587750" y="1289050"/>
          <p14:tracePt t="21422" x="3390900" y="1276350"/>
          <p14:tracePt t="21439" x="3219450" y="1276350"/>
          <p14:tracePt t="21456" x="3003550" y="1276350"/>
          <p14:tracePt t="21473" x="2800350" y="1276350"/>
          <p14:tracePt t="21490" x="2578100" y="1257300"/>
          <p14:tracePt t="21506" x="2292350" y="1225550"/>
          <p14:tracePt t="21523" x="2006600" y="1174750"/>
          <p14:tracePt t="21539" x="1714500" y="1149350"/>
          <p14:tracePt t="21557" x="1631950" y="1149350"/>
          <p14:tracePt t="21573" x="1339850" y="1149350"/>
          <p14:tracePt t="21590" x="1155700" y="1149350"/>
          <p14:tracePt t="21606" x="984250" y="1149350"/>
          <p14:tracePt t="21623" x="914400" y="1149350"/>
          <p14:tracePt t="21640" x="876300" y="1149350"/>
          <p14:tracePt t="21656" x="850900" y="1155700"/>
          <p14:tracePt t="21673" x="806450" y="1174750"/>
          <p14:tracePt t="21690" x="742950" y="1174750"/>
          <p14:tracePt t="21706" x="685800" y="1187450"/>
          <p14:tracePt t="21706" x="660400" y="1193800"/>
          <p14:tracePt t="21725" x="641350" y="1200150"/>
          <p14:tracePt t="21740" x="609600" y="1219200"/>
          <p14:tracePt t="21757" x="546100" y="1263650"/>
          <p14:tracePt t="21773" x="495300" y="1320800"/>
          <p14:tracePt t="21790" x="457200" y="1365250"/>
          <p14:tracePt t="21806" x="425450" y="1422400"/>
          <p14:tracePt t="21824" x="381000" y="1479550"/>
          <p14:tracePt t="21840" x="355600" y="1517650"/>
          <p14:tracePt t="21857" x="330200" y="1581150"/>
          <p14:tracePt t="21873" x="317500" y="1638300"/>
          <p14:tracePt t="21890" x="304800" y="1708150"/>
          <p14:tracePt t="21907" x="304800" y="1784350"/>
          <p14:tracePt t="21923" x="304800" y="1835150"/>
          <p14:tracePt t="21940" x="317500" y="1962150"/>
          <p14:tracePt t="21957" x="400050" y="2082800"/>
          <p14:tracePt t="21974" x="488950" y="2216150"/>
          <p14:tracePt t="21990" x="584200" y="2324100"/>
          <p14:tracePt t="22007" x="679450" y="2400300"/>
          <p14:tracePt t="22023" x="787400" y="2482850"/>
          <p14:tracePt t="22040" x="927100" y="2552700"/>
          <p14:tracePt t="22057" x="1066800" y="2590800"/>
          <p14:tracePt t="22074" x="1136650" y="2597150"/>
          <p14:tracePt t="22090" x="1181100" y="2597150"/>
          <p14:tracePt t="22107" x="1219200" y="2584450"/>
          <p14:tracePt t="22124" x="1257300" y="2552700"/>
          <p14:tracePt t="22141" x="1282700" y="2552700"/>
          <p14:tracePt t="22157" x="1308100" y="2552700"/>
          <p14:tracePt t="22174" x="1358900" y="2552700"/>
          <p14:tracePt t="22190" x="1454150" y="2552700"/>
          <p14:tracePt t="22207" x="1517650" y="2559050"/>
          <p14:tracePt t="22224" x="1555750" y="2565400"/>
          <p14:tracePt t="22240" x="1593850" y="2578100"/>
          <p14:tracePt t="22257" x="1606550" y="2584450"/>
          <p14:tracePt t="22273" x="1625600" y="2584450"/>
          <p14:tracePt t="22289" x="1644650" y="2584450"/>
          <p14:tracePt t="22306" x="1676400" y="2584450"/>
          <p14:tracePt t="22323" x="1733550" y="2584450"/>
          <p14:tracePt t="22341" x="1809750" y="2590800"/>
          <p14:tracePt t="22357" x="1911350" y="2609850"/>
          <p14:tracePt t="22374" x="2006600" y="2609850"/>
          <p14:tracePt t="22391" x="2070100" y="2609850"/>
          <p14:tracePt t="22407" x="2114550" y="2609850"/>
          <p14:tracePt t="22424" x="2159000" y="2609850"/>
          <p14:tracePt t="22441" x="2266950" y="2622550"/>
          <p14:tracePt t="22458" x="2457450" y="2660650"/>
          <p14:tracePt t="22474" x="2673350" y="2686050"/>
          <p14:tracePt t="22491" x="2876550" y="2686050"/>
          <p14:tracePt t="22508" x="3155950" y="2686050"/>
          <p14:tracePt t="22525" x="3321050" y="2686050"/>
          <p14:tracePt t="22542" x="3625850" y="2641600"/>
          <p14:tracePt t="22558" x="4038600" y="2603500"/>
          <p14:tracePt t="22574" x="4464050" y="2527300"/>
          <p14:tracePt t="22591" x="4730750" y="2457450"/>
          <p14:tracePt t="22608" x="4870450" y="2406650"/>
          <p14:tracePt t="22624" x="4933950" y="2362200"/>
          <p14:tracePt t="22641" x="4965700" y="2330450"/>
          <p14:tracePt t="22658" x="4972050" y="2298700"/>
          <p14:tracePt t="22675" x="4978400" y="2260600"/>
          <p14:tracePt t="22691" x="4978400" y="2216150"/>
          <p14:tracePt t="22708" x="4978400" y="2165350"/>
          <p14:tracePt t="22725" x="4978400" y="2114550"/>
          <p14:tracePt t="22741" x="4959350" y="2038350"/>
          <p14:tracePt t="22758" x="4933950" y="1955800"/>
          <p14:tracePt t="22775" x="4895850" y="1879600"/>
          <p14:tracePt t="22791" x="4851400" y="1797050"/>
          <p14:tracePt t="22808" x="4787900" y="1714500"/>
          <p14:tracePt t="22825" x="4718050" y="1619250"/>
          <p14:tracePt t="22841" x="4622800" y="1536700"/>
          <p14:tracePt t="22858" x="4514850" y="1473200"/>
          <p14:tracePt t="22875" x="4413250" y="1409700"/>
          <p14:tracePt t="22875" x="4318000" y="1365250"/>
          <p14:tracePt t="22893" x="4146550" y="1320800"/>
          <p14:tracePt t="22909" x="3867150" y="1263650"/>
          <p14:tracePt t="22926" x="3530600" y="1206500"/>
          <p14:tracePt t="22942" x="3225800" y="1187450"/>
          <p14:tracePt t="22958" x="3009900" y="1168400"/>
          <p14:tracePt t="22975" x="2825750" y="1168400"/>
          <p14:tracePt t="22992" x="2686050" y="1168400"/>
          <p14:tracePt t="23009" x="2578100" y="1168400"/>
          <p14:tracePt t="23025" x="2476500" y="1193800"/>
          <p14:tracePt t="23042" x="2393950" y="1244600"/>
          <p14:tracePt t="23058" x="2317750" y="1301750"/>
          <p14:tracePt t="23075" x="2266950" y="1384300"/>
          <p14:tracePt t="23093" x="2241550" y="1422400"/>
          <p14:tracePt t="23109" x="2228850" y="1549400"/>
          <p14:tracePt t="23126" x="2235200" y="1631950"/>
          <p14:tracePt t="23142" x="2286000" y="1739900"/>
          <p14:tracePt t="23159" x="2343150" y="1822450"/>
          <p14:tracePt t="23175" x="2425700" y="1924050"/>
          <p14:tracePt t="23192" x="2476500" y="1993900"/>
          <p14:tracePt t="23209" x="2546350" y="2044700"/>
          <p14:tracePt t="23225" x="2616200" y="2114550"/>
          <p14:tracePt t="23241" x="2673350" y="2165350"/>
          <p14:tracePt t="23258" x="2838450" y="2247900"/>
          <p14:tracePt t="23277" x="2914650" y="2273300"/>
          <p14:tracePt t="23292" x="3105150" y="2324100"/>
          <p14:tracePt t="23309" x="3111500" y="2324100"/>
          <p14:tracePt t="23797" x="3117850" y="2324100"/>
          <p14:tracePt t="23853" x="3111500" y="2324100"/>
          <p14:tracePt t="23861" x="3098800" y="2324100"/>
          <p14:tracePt t="23869" x="3086100" y="2324100"/>
          <p14:tracePt t="23878" x="3048000" y="2324100"/>
          <p14:tracePt t="23894" x="3003550" y="2324100"/>
          <p14:tracePt t="23910" x="2971800" y="2317750"/>
          <p14:tracePt t="23926" x="2946400" y="2317750"/>
          <p14:tracePt t="24012" x="2940050" y="2317750"/>
          <p14:tracePt t="24026" x="2946400" y="2311400"/>
          <p14:tracePt t="24043" x="2971800" y="2311400"/>
          <p14:tracePt t="24044" x="3028950" y="2305050"/>
          <p14:tracePt t="24060" x="3238500" y="2305050"/>
          <p14:tracePt t="24077" x="3460750" y="2292350"/>
          <p14:tracePt t="24094" x="3746500" y="2292350"/>
          <p14:tracePt t="24110" x="3956050" y="2266950"/>
          <p14:tracePt t="24127" x="4095750" y="2260600"/>
          <p14:tracePt t="24144" x="4178300" y="2254250"/>
          <p14:tracePt t="24160" x="4229100" y="2241550"/>
          <p14:tracePt t="24178" x="4254500" y="2228850"/>
          <p14:tracePt t="24194" x="4273550" y="2216150"/>
          <p14:tracePt t="24211" x="4279900" y="2203450"/>
          <p14:tracePt t="24227" x="4279900" y="2184400"/>
          <p14:tracePt t="24244" x="4286250" y="2152650"/>
          <p14:tracePt t="24261" x="4286250" y="2114550"/>
          <p14:tracePt t="24278" x="4286250" y="2089150"/>
          <p14:tracePt t="24294" x="4286250" y="2051050"/>
          <p14:tracePt t="24311" x="4279900" y="2019300"/>
          <p14:tracePt t="24328" x="4260850" y="1987550"/>
          <p14:tracePt t="24344" x="4222750" y="1936750"/>
          <p14:tracePt t="24361" x="4171950" y="1892300"/>
          <p14:tracePt t="24377" x="4114800" y="1841500"/>
          <p14:tracePt t="24394" x="4019550" y="1790700"/>
          <p14:tracePt t="24411" x="3879850" y="1714500"/>
          <p14:tracePt t="24428" x="3752850" y="1657350"/>
          <p14:tracePt t="24444" x="3530600" y="1587500"/>
          <p14:tracePt t="24462" x="3378200" y="1536700"/>
          <p14:tracePt t="24477" x="3232150" y="1492250"/>
          <p14:tracePt t="24494" x="3067050" y="1454150"/>
          <p14:tracePt t="24511" x="2914650" y="1422400"/>
          <p14:tracePt t="24528" x="2736850" y="1390650"/>
          <p14:tracePt t="24544" x="2584450" y="1371600"/>
          <p14:tracePt t="24561" x="2343150" y="1358900"/>
          <p14:tracePt t="24578" x="2101850" y="1352550"/>
          <p14:tracePt t="24594" x="1892300" y="1333500"/>
          <p14:tracePt t="24611" x="1727200" y="1327150"/>
          <p14:tracePt t="24628" x="1625600" y="1308100"/>
          <p14:tracePt t="24644" x="1524000" y="1308100"/>
          <p14:tracePt t="24662" x="1447800" y="1308100"/>
          <p14:tracePt t="24678" x="1371600" y="1314450"/>
          <p14:tracePt t="24695" x="1276350" y="1358900"/>
          <p14:tracePt t="24711" x="1200150" y="1377950"/>
          <p14:tracePt t="24728" x="1130300" y="1409700"/>
          <p14:tracePt t="24745" x="1073150" y="1435100"/>
          <p14:tracePt t="24761" x="1035050" y="1473200"/>
          <p14:tracePt t="24778" x="984250" y="1543050"/>
          <p14:tracePt t="24795" x="933450" y="1600200"/>
          <p14:tracePt t="24811" x="895350" y="1676400"/>
          <p14:tracePt t="24828" x="869950" y="1739900"/>
          <p14:tracePt t="24828" x="869950" y="1758950"/>
          <p14:tracePt t="24846" x="869950" y="1797050"/>
          <p14:tracePt t="24862" x="869950" y="1835150"/>
          <p14:tracePt t="24878" x="882650" y="1885950"/>
          <p14:tracePt t="24895" x="914400" y="1930400"/>
          <p14:tracePt t="24912" x="946150" y="1962150"/>
          <p14:tracePt t="24928" x="977900" y="2006600"/>
          <p14:tracePt t="24945" x="1079500" y="2089150"/>
          <p14:tracePt t="24962" x="1238250" y="2178050"/>
          <p14:tracePt t="24978" x="1403350" y="2266950"/>
          <p14:tracePt t="24996" x="1631950" y="2330450"/>
          <p14:tracePt t="25012" x="1898650" y="2368550"/>
          <p14:tracePt t="25028" x="2247900" y="2400300"/>
          <p14:tracePt t="25046" x="2463800" y="2400300"/>
          <p14:tracePt t="25062" x="2673350" y="2362200"/>
          <p14:tracePt t="25078" x="2889250" y="2286000"/>
          <p14:tracePt t="25095" x="3028950" y="2235200"/>
          <p14:tracePt t="25112" x="3105150" y="2197100"/>
          <p14:tracePt t="25129" x="3149600" y="2171700"/>
          <p14:tracePt t="25145" x="3162300" y="2146300"/>
          <p14:tracePt t="25162" x="3175000" y="2139950"/>
          <p14:tracePt t="25179" x="3175000" y="2133600"/>
          <p14:tracePt t="25195" x="3175000" y="2127250"/>
          <p14:tracePt t="25693" x="3181350" y="2120900"/>
          <p14:tracePt t="25701" x="3187700" y="2120900"/>
          <p14:tracePt t="25709" x="3232150" y="2120900"/>
          <p14:tracePt t="25714" x="3327400" y="2133600"/>
          <p14:tracePt t="25730" x="3454400" y="2165350"/>
          <p14:tracePt t="25746" x="3600450" y="2190750"/>
          <p14:tracePt t="25763" x="3689350" y="2197100"/>
          <p14:tracePt t="25780" x="3778250" y="2197100"/>
          <p14:tracePt t="25797" x="3975100" y="2197100"/>
          <p14:tracePt t="25815" x="4165600" y="2197100"/>
          <p14:tracePt t="25830" x="4451350" y="2216150"/>
          <p14:tracePt t="25846" x="4711700" y="2228850"/>
          <p14:tracePt t="25863" x="4895850" y="2235200"/>
          <p14:tracePt t="25880" x="5035550" y="2241550"/>
          <p14:tracePt t="25896" x="5105400" y="2241550"/>
          <p14:tracePt t="25913" x="5130800" y="2241550"/>
          <p14:tracePt t="25930" x="5143500" y="2241550"/>
          <p14:tracePt t="25947" x="5156200" y="2241550"/>
          <p14:tracePt t="25990" x="5162550" y="2241550"/>
          <p14:tracePt t="26021" x="5162550" y="2235200"/>
          <p14:tracePt t="26029" x="5162550" y="2228850"/>
          <p14:tracePt t="26039" x="5162550" y="2222500"/>
          <p14:tracePt t="26045" x="5137150" y="2197100"/>
          <p14:tracePt t="26063" x="5111750" y="2178050"/>
          <p14:tracePt t="26064" x="5054600" y="2152650"/>
          <p14:tracePt t="26080" x="4908550" y="2108200"/>
          <p14:tracePt t="26097" x="4730750" y="2044700"/>
          <p14:tracePt t="26114" x="4406900" y="1981200"/>
          <p14:tracePt t="26130" x="4076700" y="1936750"/>
          <p14:tracePt t="26147" x="3759200" y="1885950"/>
          <p14:tracePt t="26164" x="3505200" y="1841500"/>
          <p14:tracePt t="26164" x="3365500" y="1835150"/>
          <p14:tracePt t="26181" x="3181350" y="1809750"/>
          <p14:tracePt t="26198" x="3016250" y="1765300"/>
          <p14:tracePt t="26214" x="2870200" y="1720850"/>
          <p14:tracePt t="26230" x="2749550" y="1714500"/>
          <p14:tracePt t="26247" x="2603500" y="1695450"/>
          <p14:tracePt t="26264" x="2451100" y="1670050"/>
          <p14:tracePt t="26280" x="2279650" y="1657350"/>
          <p14:tracePt t="26297" x="2095500" y="1651000"/>
          <p14:tracePt t="26314" x="1962150" y="1644650"/>
          <p14:tracePt t="26331" x="1841500" y="1644650"/>
          <p14:tracePt t="26347" x="1752600" y="1644650"/>
          <p14:tracePt t="26364" x="1568450" y="1701800"/>
          <p14:tracePt t="26382" x="1416050" y="1739900"/>
          <p14:tracePt t="26398" x="1270000" y="1765300"/>
          <p14:tracePt t="26414" x="1168400" y="1784350"/>
          <p14:tracePt t="26431" x="1104900" y="1822450"/>
          <p14:tracePt t="26448" x="1060450" y="1841500"/>
          <p14:tracePt t="26464" x="1035050" y="1873250"/>
          <p14:tracePt t="26481" x="971550" y="1911350"/>
          <p14:tracePt t="26497" x="939800" y="1949450"/>
          <p14:tracePt t="26514" x="908050" y="1981200"/>
          <p14:tracePt t="26531" x="882650" y="2025650"/>
          <p14:tracePt t="26548" x="850900" y="2089150"/>
          <p14:tracePt t="26564" x="844550" y="2152650"/>
          <p14:tracePt t="26582" x="844550" y="2203450"/>
          <p14:tracePt t="26598" x="850900" y="2241550"/>
          <p14:tracePt t="26614" x="869950" y="2260600"/>
          <p14:tracePt t="26631" x="869950" y="2266950"/>
          <p14:tracePt t="26648" x="901700" y="2266950"/>
          <p14:tracePt t="26664" x="971550" y="2286000"/>
          <p14:tracePt t="26681" x="1136650" y="2311400"/>
          <p14:tracePt t="26697" x="1346200" y="2330450"/>
          <p14:tracePt t="26714" x="1568450" y="2349500"/>
          <p14:tracePt t="26731" x="1784350" y="2349500"/>
          <p14:tracePt t="26748" x="1924050" y="2349500"/>
          <p14:tracePt t="26765" x="2101850" y="2349500"/>
          <p14:tracePt t="26781" x="2254250" y="2349500"/>
          <p14:tracePt t="26798" x="2425700" y="2349500"/>
          <p14:tracePt t="26815" x="2692400" y="2349500"/>
          <p14:tracePt t="26831" x="2927350" y="2349500"/>
          <p14:tracePt t="26848" x="3143250" y="2349500"/>
          <p14:tracePt t="26865" x="3302000" y="2349500"/>
          <p14:tracePt t="26881" x="3435350" y="2349500"/>
          <p14:tracePt t="26898" x="3556000" y="2349500"/>
          <p14:tracePt t="26915" x="3683000" y="2349500"/>
          <p14:tracePt t="26931" x="3816350" y="2349500"/>
          <p14:tracePt t="26948" x="4025900" y="2336800"/>
          <p14:tracePt t="26966" x="4121150" y="2336800"/>
          <p14:tracePt t="26982" x="4210050" y="2324100"/>
          <p14:tracePt t="26998" x="4286250" y="2311400"/>
          <p14:tracePt t="27015" x="4368800" y="2273300"/>
          <p14:tracePt t="27032" x="4451350" y="2260600"/>
          <p14:tracePt t="27048" x="4508500" y="2254250"/>
          <p14:tracePt t="27065" x="4565650" y="2247900"/>
          <p14:tracePt t="27082" x="4654550" y="2235200"/>
          <p14:tracePt t="27098" x="4743450" y="2228850"/>
          <p14:tracePt t="27115" x="4813300" y="2222500"/>
          <p14:tracePt t="27132" x="4889500" y="2222500"/>
          <p14:tracePt t="27150" x="4902200" y="2222500"/>
          <p14:tracePt t="27165" x="4914900" y="2222500"/>
          <p14:tracePt t="27182" x="4921250" y="2222500"/>
          <p14:tracePt t="27198" x="4933950" y="2216150"/>
          <p14:tracePt t="27215" x="4946650" y="2216150"/>
          <p14:tracePt t="27232" x="4953000" y="2216150"/>
          <p14:tracePt t="27285" x="4959350" y="2216150"/>
          <p14:tracePt t="27341" x="4965700" y="2216150"/>
          <p14:tracePt t="27357" x="4972050" y="2216150"/>
          <p14:tracePt t="27453" x="4978400" y="2216150"/>
          <p14:tracePt t="27461" x="4984750" y="2222500"/>
          <p14:tracePt t="27477" x="4984750" y="2228850"/>
          <p14:tracePt t="27477" x="0" y="0"/>
        </p14:tracePtLst>
        <p14:tracePtLst>
          <p14:tracePt t="39063" x="5213350" y="2203450"/>
          <p14:tracePt t="39120" x="5207000" y="2203450"/>
          <p14:tracePt t="39136" x="5187950" y="2203450"/>
          <p14:tracePt t="39152" x="5168900" y="2203450"/>
          <p14:tracePt t="39152" x="5137150" y="2203450"/>
          <p14:tracePt t="39168" x="5035550" y="2203450"/>
          <p14:tracePt t="39183" x="4914900" y="2203450"/>
          <p14:tracePt t="39200" x="4768850" y="2203450"/>
          <p14:tracePt t="39210" x="4635500" y="2203450"/>
          <p14:tracePt t="39232" x="4527550" y="2203450"/>
          <p14:tracePt t="39248" x="4451350" y="2203450"/>
          <p14:tracePt t="39260" x="4349750" y="2203450"/>
          <p14:tracePt t="39279" x="4229100" y="2203450"/>
          <p14:tracePt t="39293" x="4057650" y="2203450"/>
          <p14:tracePt t="39312" x="3854450" y="2203450"/>
          <p14:tracePt t="39328" x="3575050" y="2203450"/>
          <p14:tracePt t="39352" x="3390900" y="2203450"/>
          <p14:tracePt t="39368" x="3257550" y="2203450"/>
          <p14:tracePt t="39383" x="3130550" y="2203450"/>
          <p14:tracePt t="39394" x="3028950" y="2203450"/>
          <p14:tracePt t="39410" x="2908300" y="2203450"/>
          <p14:tracePt t="39427" x="2813050" y="2203450"/>
          <p14:tracePt t="39443" x="2705100" y="2203450"/>
          <p14:tracePt t="39460" x="2584450" y="2203450"/>
          <p14:tracePt t="39477" x="2419350" y="2203450"/>
          <p14:tracePt t="39494" x="2254250" y="2209800"/>
          <p14:tracePt t="39510" x="1898650" y="2209800"/>
          <p14:tracePt t="39527" x="1682750" y="2228850"/>
          <p14:tracePt t="39544" x="1473200" y="2260600"/>
          <p14:tracePt t="39561" x="1308100" y="2298700"/>
          <p14:tracePt t="39578" x="1155700" y="2324100"/>
          <p14:tracePt t="39594" x="977900" y="2349500"/>
          <p14:tracePt t="39611" x="812800" y="2374900"/>
          <p14:tracePt t="39627" x="628650" y="2400300"/>
          <p14:tracePt t="39644" x="520700" y="2451100"/>
          <p14:tracePt t="39661" x="514350" y="2457450"/>
          <p14:tracePt t="39677" x="501650" y="2463800"/>
          <p14:tracePt t="39694" x="501650" y="2470150"/>
          <p14:tracePt t="39711" x="482600" y="2489200"/>
          <p14:tracePt t="39728" x="450850" y="2520950"/>
          <p14:tracePt t="39744" x="431800" y="2559050"/>
          <p14:tracePt t="39761" x="406400" y="2603500"/>
          <p14:tracePt t="39777" x="393700" y="2654300"/>
          <p14:tracePt t="39794" x="387350" y="2698750"/>
          <p14:tracePt t="39811" x="387350" y="2755900"/>
          <p14:tracePt t="39828" x="387350" y="2806700"/>
          <p14:tracePt t="39844" x="400050" y="2857500"/>
          <p14:tracePt t="39861" x="419100" y="2908300"/>
          <p14:tracePt t="39878" x="444500" y="2952750"/>
          <p14:tracePt t="39894" x="501650" y="3060700"/>
          <p14:tracePt t="39912" x="527050" y="3130550"/>
          <p14:tracePt t="39928" x="596900" y="3232150"/>
          <p14:tracePt t="39945" x="666750" y="3321050"/>
          <p14:tracePt t="39961" x="730250" y="3390900"/>
          <p14:tracePt t="39978" x="768350" y="3441700"/>
          <p14:tracePt t="39995" x="819150" y="3486150"/>
          <p14:tracePt t="40011" x="857250" y="3511550"/>
          <p14:tracePt t="40028" x="901700" y="3549650"/>
          <p14:tracePt t="40044" x="965200" y="3575050"/>
          <p14:tracePt t="40061" x="1054100" y="3625850"/>
          <p14:tracePt t="40078" x="1155700" y="3670300"/>
          <p14:tracePt t="40095" x="1320800" y="3714750"/>
          <p14:tracePt t="40112" x="1422400" y="3740150"/>
          <p14:tracePt t="40128" x="1524000" y="3740150"/>
          <p14:tracePt t="40145" x="1631950" y="3746500"/>
          <p14:tracePt t="40162" x="1797050" y="3759200"/>
          <p14:tracePt t="40178" x="1955800" y="3759200"/>
          <p14:tracePt t="40195" x="2159000" y="3759200"/>
          <p14:tracePt t="40212" x="2381250" y="3733800"/>
          <p14:tracePt t="40228" x="2565400" y="3663950"/>
          <p14:tracePt t="40245" x="2749550" y="3581400"/>
          <p14:tracePt t="40262" x="2914650" y="3530600"/>
          <p14:tracePt t="40278" x="3067050" y="3486150"/>
          <p14:tracePt t="40296" x="3130550" y="3448050"/>
          <p14:tracePt t="40312" x="3194050" y="3409950"/>
          <p14:tracePt t="40328" x="3238500" y="3378200"/>
          <p14:tracePt t="40345" x="3263900" y="3352800"/>
          <p14:tracePt t="40362" x="3289300" y="3333750"/>
          <p14:tracePt t="40379" x="3295650" y="3321050"/>
          <p14:tracePt t="40395" x="3314700" y="3314700"/>
          <p14:tracePt t="40412" x="3314700" y="3308350"/>
          <p14:tracePt t="40428" x="3314700" y="3295650"/>
          <p14:tracePt t="40463" x="3314700" y="3289300"/>
          <p14:tracePt t="40478" x="3295650" y="3276600"/>
          <p14:tracePt t="40480" x="3225800" y="3257550"/>
          <p14:tracePt t="40496" x="3079750" y="3219450"/>
          <p14:tracePt t="40512" x="2863850" y="3181350"/>
          <p14:tracePt t="40529" x="2578100" y="3143250"/>
          <p14:tracePt t="40545" x="2273300" y="3105150"/>
          <p14:tracePt t="40562" x="1943100" y="3060700"/>
          <p14:tracePt t="40579" x="1631950" y="3028950"/>
          <p14:tracePt t="40596" x="1409700" y="3003550"/>
          <p14:tracePt t="40612" x="1270000" y="2984500"/>
          <p14:tracePt t="40629" x="1225550" y="2984500"/>
          <p14:tracePt t="40646" x="1200150" y="2984500"/>
          <p14:tracePt t="40662" x="1162050" y="2984500"/>
          <p14:tracePt t="40680" x="1136650" y="2984500"/>
          <p14:tracePt t="40696" x="1104900" y="2984500"/>
          <p14:tracePt t="40712" x="1066800" y="2984500"/>
          <p14:tracePt t="40729" x="990600" y="2984500"/>
          <p14:tracePt t="40746" x="914400" y="2984500"/>
          <p14:tracePt t="40762" x="857250" y="2984500"/>
          <p14:tracePt t="40779" x="838200" y="2984500"/>
          <p14:tracePt t="40796" x="825500" y="2997200"/>
          <p14:tracePt t="40812" x="819150" y="3009900"/>
          <p14:tracePt t="40829" x="819150" y="3035300"/>
          <p14:tracePt t="40846" x="819150" y="3060700"/>
          <p14:tracePt t="40846" x="819150" y="3067050"/>
          <p14:tracePt t="40864" x="819150" y="3086100"/>
          <p14:tracePt t="40879" x="850900" y="3111500"/>
          <p14:tracePt t="40896" x="889000" y="3149600"/>
          <p14:tracePt t="40913" x="971550" y="3213100"/>
          <p14:tracePt t="40929" x="1092200" y="3295650"/>
          <p14:tracePt t="40946" x="1200150" y="3365500"/>
          <p14:tracePt t="40963" x="1308100" y="3422650"/>
          <p14:tracePt t="40980" x="1346200" y="3441700"/>
          <p14:tracePt t="40996" x="1371600" y="3454400"/>
          <p14:tracePt t="41013" x="1390650" y="3454400"/>
          <p14:tracePt t="41030" x="1409700" y="3454400"/>
          <p14:tracePt t="41046" x="1428750" y="3454400"/>
          <p14:tracePt t="41064" x="1441450" y="3454400"/>
          <p14:tracePt t="41080" x="1460500" y="3448050"/>
          <p14:tracePt t="41096" x="1473200" y="3429000"/>
          <p14:tracePt t="41113" x="1511300" y="3397250"/>
          <p14:tracePt t="41130" x="1524000" y="3384550"/>
          <p14:tracePt t="41146" x="1543050" y="3365500"/>
          <p14:tracePt t="41163" x="1549400" y="3352800"/>
          <p14:tracePt t="41179" x="1549400" y="3340100"/>
          <p14:tracePt t="41197" x="1549400" y="3314700"/>
          <p14:tracePt t="41213" x="1549400" y="3295650"/>
          <p14:tracePt t="41230" x="1549400" y="3289300"/>
          <p14:tracePt t="41271" x="1549400" y="3276600"/>
          <p14:tracePt t="41295" x="1549400" y="3263900"/>
          <p14:tracePt t="41815" x="1562100" y="3263900"/>
          <p14:tracePt t="41823" x="1587500" y="3270250"/>
          <p14:tracePt t="41831" x="1619250" y="3270250"/>
          <p14:tracePt t="41832" x="1708150" y="3289300"/>
          <p14:tracePt t="41849" x="1873250" y="3314700"/>
          <p14:tracePt t="41864" x="2038350" y="3340100"/>
          <p14:tracePt t="41881" x="2139950" y="3352800"/>
          <p14:tracePt t="41898" x="2190750" y="3359150"/>
          <p14:tracePt t="41914" x="2203450" y="3365500"/>
          <p14:tracePt t="41931" x="2222500" y="3365500"/>
          <p14:tracePt t="41948" x="2241550" y="3371850"/>
          <p14:tracePt t="41964" x="2260600" y="3371850"/>
          <p14:tracePt t="41981" x="2311400" y="3371850"/>
          <p14:tracePt t="41999" x="2368550" y="3371850"/>
          <p14:tracePt t="42015" x="2444750" y="3371850"/>
          <p14:tracePt t="42032" x="2482850" y="3371850"/>
          <p14:tracePt t="42048" x="2495550" y="3371850"/>
          <p14:tracePt t="42064" x="2527300" y="3371850"/>
          <p14:tracePt t="42080" x="2546350" y="3371850"/>
          <p14:tracePt t="42097" x="2590800" y="3371850"/>
          <p14:tracePt t="42113" x="2660650" y="3371850"/>
          <p14:tracePt t="42130" x="2705100" y="3371850"/>
          <p14:tracePt t="42149" x="2774950" y="3371850"/>
          <p14:tracePt t="42165" x="2882900" y="3378200"/>
          <p14:tracePt t="42181" x="3003550" y="3397250"/>
          <p14:tracePt t="42198" x="3181350" y="3409950"/>
          <p14:tracePt t="42215" x="3486150" y="3429000"/>
          <p14:tracePt t="42232" x="3644900" y="3448050"/>
          <p14:tracePt t="42248" x="3790950" y="3448050"/>
          <p14:tracePt t="42265" x="3886200" y="3454400"/>
          <p14:tracePt t="42282" x="3981450" y="3460750"/>
          <p14:tracePt t="42298" x="4083050" y="3486150"/>
          <p14:tracePt t="42315" x="4235450" y="3505200"/>
          <p14:tracePt t="42332" x="4368800" y="3517900"/>
          <p14:tracePt t="42348" x="4521200" y="3517900"/>
          <p14:tracePt t="42365" x="4610100" y="3517900"/>
          <p14:tracePt t="42382" x="4686300" y="3511550"/>
          <p14:tracePt t="42398" x="4838700" y="3498850"/>
          <p14:tracePt t="42416" x="4997450" y="3498850"/>
          <p14:tracePt t="42432" x="5130800" y="3498850"/>
          <p14:tracePt t="42448" x="5283200" y="3486150"/>
          <p14:tracePt t="42465" x="5410200" y="3448050"/>
          <p14:tracePt t="42482" x="5473700" y="3429000"/>
          <p14:tracePt t="42498" x="5524500" y="3409950"/>
          <p14:tracePt t="42515" x="5549900" y="3403600"/>
          <p14:tracePt t="42532" x="5607050" y="3378200"/>
          <p14:tracePt t="42549" x="5670550" y="3352800"/>
          <p14:tracePt t="42565" x="5746750" y="3314700"/>
          <p14:tracePt t="42582" x="5803900" y="3282950"/>
          <p14:tracePt t="42599" x="5842000" y="3225800"/>
          <p14:tracePt t="42616" x="5854700" y="3213100"/>
          <p14:tracePt t="42633" x="5854700" y="3194050"/>
          <p14:tracePt t="42650" x="5854700" y="3187700"/>
          <p14:tracePt t="42688" x="5854700" y="3175000"/>
          <p14:tracePt t="42704" x="5854700" y="3162300"/>
          <p14:tracePt t="42726" x="5842000" y="3149600"/>
          <p14:tracePt t="42726" x="5835650" y="3149600"/>
          <p14:tracePt t="42736" x="5816600" y="3143250"/>
          <p14:tracePt t="42744" x="5803900" y="3143250"/>
          <p14:tracePt t="42753" x="5759450" y="3124200"/>
          <p14:tracePt t="42767" x="5708650" y="3105150"/>
          <p14:tracePt t="42783" x="5562600" y="3073400"/>
          <p14:tracePt t="42801" x="5384800" y="3035300"/>
          <p14:tracePt t="42818" x="5187950" y="3003550"/>
          <p14:tracePt t="42833" x="4978400" y="2984500"/>
          <p14:tracePt t="42850" x="4692650" y="2952750"/>
          <p14:tracePt t="42867" x="4298950" y="2895600"/>
          <p14:tracePt t="42884" x="3949700" y="2851150"/>
          <p14:tracePt t="42900" x="3683000" y="2819400"/>
          <p14:tracePt t="42917" x="3454400" y="2806700"/>
          <p14:tracePt t="42934" x="3219450" y="2794000"/>
          <p14:tracePt t="42950" x="2990850" y="2794000"/>
          <p14:tracePt t="42967" x="2692400" y="2794000"/>
          <p14:tracePt t="42984" x="2425700" y="2794000"/>
          <p14:tracePt t="43001" x="2133600" y="2794000"/>
          <p14:tracePt t="43017" x="1974850" y="2794000"/>
          <p14:tracePt t="43034" x="1854200" y="2794000"/>
          <p14:tracePt t="43050" x="1752600" y="2794000"/>
          <p14:tracePt t="43067" x="1689100" y="2794000"/>
          <p14:tracePt t="43084" x="1625600" y="2806700"/>
          <p14:tracePt t="43101" x="1536700" y="2819400"/>
          <p14:tracePt t="43117" x="1409700" y="2819400"/>
          <p14:tracePt t="43133" x="1289050" y="2819400"/>
          <p14:tracePt t="43150" x="1187450" y="2832100"/>
          <p14:tracePt t="43167" x="1136650" y="2851150"/>
          <p14:tracePt t="43184" x="1085850" y="2870200"/>
          <p14:tracePt t="43201" x="1060450" y="2895600"/>
          <p14:tracePt t="43217" x="1047750" y="2908300"/>
          <p14:tracePt t="43234" x="1035050" y="2914650"/>
          <p14:tracePt t="43251" x="1035050" y="2959100"/>
          <p14:tracePt t="43267" x="1035050" y="2984500"/>
          <p14:tracePt t="43284" x="1092200" y="3054350"/>
          <p14:tracePt t="43301" x="1181100" y="3117850"/>
          <p14:tracePt t="43317" x="1263650" y="3162300"/>
          <p14:tracePt t="43334" x="1346200" y="3194050"/>
          <p14:tracePt t="43351" x="1441450" y="3232150"/>
          <p14:tracePt t="43368" x="1625600" y="3289300"/>
          <p14:tracePt t="43384" x="1758950" y="3333750"/>
          <p14:tracePt t="43401" x="1911350" y="3352800"/>
          <p14:tracePt t="43418" x="2089150" y="3378200"/>
          <p14:tracePt t="43434" x="2273300" y="3378200"/>
          <p14:tracePt t="43451" x="2444750" y="3378200"/>
          <p14:tracePt t="43468" x="2641600" y="3378200"/>
          <p14:tracePt t="43484" x="2876550" y="3378200"/>
          <p14:tracePt t="43501" x="3175000" y="3378200"/>
          <p14:tracePt t="43518" x="3422650" y="3378200"/>
          <p14:tracePt t="43534" x="3651250" y="3378200"/>
          <p14:tracePt t="43551" x="3956050" y="3346450"/>
          <p14:tracePt t="43569" x="4121150" y="3314700"/>
          <p14:tracePt t="43585" x="4292600" y="3276600"/>
          <p14:tracePt t="43601" x="4502150" y="3270250"/>
          <p14:tracePt t="43618" x="4724400" y="3270250"/>
          <p14:tracePt t="43637" x="5022850" y="3270250"/>
          <p14:tracePt t="43651" x="5308600" y="3270250"/>
          <p14:tracePt t="43668" x="5492750" y="3270250"/>
          <p14:tracePt t="43685" x="5626100" y="3263900"/>
          <p14:tracePt t="43702" x="5715000" y="3251200"/>
          <p14:tracePt t="43718" x="5778500" y="3232150"/>
          <p14:tracePt t="43735" x="5861050" y="3232150"/>
          <p14:tracePt t="43752" x="6045200" y="3206750"/>
          <p14:tracePt t="43769" x="6121400" y="3187700"/>
          <p14:tracePt t="43786" x="6153150" y="3175000"/>
          <p14:tracePt t="43802" x="6172200" y="3162300"/>
          <p14:tracePt t="43920" x="6172200" y="3155950"/>
          <p14:tracePt t="43936" x="6172200" y="3143250"/>
          <p14:tracePt t="43960" x="6172200" y="3136900"/>
          <p14:tracePt t="44069" x="0" y="0"/>
        </p14:tracePtLst>
        <p14:tracePtLst>
          <p14:tracePt t="51884" x="3702050" y="3517900"/>
          <p14:tracePt t="52035" x="3695700" y="3517900"/>
          <p14:tracePt t="52043" x="3708400" y="3517900"/>
          <p14:tracePt t="52050" x="3727450" y="3524250"/>
          <p14:tracePt t="52059" x="3759200" y="3524250"/>
          <p14:tracePt t="52067" x="3816350" y="3530600"/>
          <p14:tracePt t="52084" x="4076700" y="3549650"/>
          <p14:tracePt t="52107" x="4248150" y="3562350"/>
          <p14:tracePt t="52115" x="4368800" y="3562350"/>
          <p14:tracePt t="52140" x="4521200" y="3575050"/>
          <p14:tracePt t="52155" x="4654550" y="3575050"/>
          <p14:tracePt t="52171" x="4762500" y="3575050"/>
          <p14:tracePt t="52187" x="4870450" y="3575050"/>
          <p14:tracePt t="52204" x="4991100" y="3562350"/>
          <p14:tracePt t="52219" x="5149850" y="3536950"/>
          <p14:tracePt t="52234" x="5314950" y="3517900"/>
          <p14:tracePt t="52250" x="5511800" y="3473450"/>
          <p14:tracePt t="52265" x="5816600" y="3422650"/>
          <p14:tracePt t="52291" x="6013450" y="3365500"/>
          <p14:tracePt t="52299" x="6203950" y="3321050"/>
          <p14:tracePt t="52317" x="6413500" y="3257550"/>
          <p14:tracePt t="52332" x="6610350" y="3225800"/>
          <p14:tracePt t="52349" x="6775450" y="3149600"/>
          <p14:tracePt t="52366" x="6915150" y="3092450"/>
          <p14:tracePt t="52382" x="6991350" y="3028950"/>
          <p14:tracePt t="52399" x="7042150" y="2990850"/>
          <p14:tracePt t="52416" x="7086600" y="2940050"/>
          <p14:tracePt t="52433" x="7131050" y="2876550"/>
          <p14:tracePt t="52449" x="7156450" y="2838450"/>
          <p14:tracePt t="52467" x="7181850" y="2768600"/>
          <p14:tracePt t="52483" x="7200900" y="2724150"/>
          <p14:tracePt t="52499" x="7207250" y="2679700"/>
          <p14:tracePt t="52516" x="7213600" y="2635250"/>
          <p14:tracePt t="52533" x="7219950" y="2609850"/>
          <p14:tracePt t="52549" x="7226300" y="2584450"/>
          <p14:tracePt t="52651" x="7226300" y="2571750"/>
          <p14:tracePt t="52659" x="7219950" y="2559050"/>
          <p14:tracePt t="52667" x="7200900" y="2540000"/>
          <p14:tracePt t="52667" x="7194550" y="2533650"/>
          <p14:tracePt t="52684" x="7156450" y="2508250"/>
          <p14:tracePt t="52684" x="7080250" y="2470150"/>
          <p14:tracePt t="52700" x="6997700" y="2432050"/>
          <p14:tracePt t="52716" x="6902450" y="2400300"/>
          <p14:tracePt t="52733" x="6750050" y="2349500"/>
          <p14:tracePt t="52750" x="6604000" y="2324100"/>
          <p14:tracePt t="52767" x="6483350" y="2311400"/>
          <p14:tracePt t="52783" x="6369050" y="2298700"/>
          <p14:tracePt t="52800" x="6261100" y="2298700"/>
          <p14:tracePt t="52816" x="6153150" y="2292350"/>
          <p14:tracePt t="52833" x="6038850" y="2266950"/>
          <p14:tracePt t="52850" x="5949950" y="2266950"/>
          <p14:tracePt t="52867" x="5848350" y="2266950"/>
          <p14:tracePt t="52884" x="5784850" y="2279650"/>
          <p14:tracePt t="52900" x="5715000" y="2317750"/>
          <p14:tracePt t="52917" x="5638800" y="2362200"/>
          <p14:tracePt t="52933" x="5581650" y="2406650"/>
          <p14:tracePt t="52950" x="5549900" y="2438400"/>
          <p14:tracePt t="52966" x="5505450" y="2489200"/>
          <p14:tracePt t="52984" x="5480050" y="2520950"/>
          <p14:tracePt t="53000" x="5461000" y="2571750"/>
          <p14:tracePt t="53017" x="5448300" y="2603500"/>
          <p14:tracePt t="53034" x="5435600" y="2641600"/>
          <p14:tracePt t="53050" x="5429250" y="2730500"/>
          <p14:tracePt t="53067" x="5429250" y="2774950"/>
          <p14:tracePt t="53084" x="5429250" y="2806700"/>
          <p14:tracePt t="53100" x="5454650" y="2844800"/>
          <p14:tracePt t="53117" x="5480050" y="2876550"/>
          <p14:tracePt t="53134" x="5511800" y="2901950"/>
          <p14:tracePt t="53150" x="5556250" y="2921000"/>
          <p14:tracePt t="53167" x="5638800" y="2952750"/>
          <p14:tracePt t="53184" x="5740400" y="2978150"/>
          <p14:tracePt t="53201" x="5918200" y="2990850"/>
          <p14:tracePt t="53217" x="6089650" y="2990850"/>
          <p14:tracePt t="53234" x="6261100" y="2990850"/>
          <p14:tracePt t="53251" x="6477000" y="2990850"/>
          <p14:tracePt t="53267" x="6591300" y="2990850"/>
          <p14:tracePt t="53285" x="6711950" y="2952750"/>
          <p14:tracePt t="53300" x="6838950" y="2889250"/>
          <p14:tracePt t="53317" x="6965950" y="2838450"/>
          <p14:tracePt t="53334" x="7042150" y="2800350"/>
          <p14:tracePt t="53351" x="7086600" y="2781300"/>
          <p14:tracePt t="53367" x="7131050" y="2755900"/>
          <p14:tracePt t="53384" x="7143750" y="2736850"/>
          <p14:tracePt t="53401" x="7150100" y="2717800"/>
          <p14:tracePt t="53418" x="7162800" y="2686050"/>
          <p14:tracePt t="53435" x="7162800" y="2647950"/>
          <p14:tracePt t="53451" x="7162800" y="2628900"/>
          <p14:tracePt t="53468" x="7162800" y="2609850"/>
          <p14:tracePt t="53484" x="7131050" y="2559050"/>
          <p14:tracePt t="53501" x="7086600" y="2501900"/>
          <p14:tracePt t="53518" x="6978650" y="2425700"/>
          <p14:tracePt t="53534" x="6851650" y="2374900"/>
          <p14:tracePt t="53551" x="6692900" y="2324100"/>
          <p14:tracePt t="53568" x="6559550" y="2292350"/>
          <p14:tracePt t="53585" x="6445250" y="2260600"/>
          <p14:tracePt t="53601" x="6324600" y="2241550"/>
          <p14:tracePt t="53618" x="6159500" y="2228850"/>
          <p14:tracePt t="53635" x="6076950" y="2228850"/>
          <p14:tracePt t="53651" x="5988050" y="2228850"/>
          <p14:tracePt t="53668" x="5918200" y="2241550"/>
          <p14:tracePt t="53685" x="5835650" y="2279650"/>
          <p14:tracePt t="53701" x="5753100" y="2311400"/>
          <p14:tracePt t="53718" x="5702300" y="2343150"/>
          <p14:tracePt t="53735" x="5676900" y="2374900"/>
          <p14:tracePt t="53751" x="5638800" y="2419350"/>
          <p14:tracePt t="53768" x="5600700" y="2470150"/>
          <p14:tracePt t="53785" x="5556250" y="2546350"/>
          <p14:tracePt t="53802" x="5518150" y="2622550"/>
          <p14:tracePt t="53818" x="5480050" y="2755900"/>
          <p14:tracePt t="53835" x="5473700" y="2832100"/>
          <p14:tracePt t="53852" x="5473700" y="2876550"/>
          <p14:tracePt t="53868" x="5473700" y="2882900"/>
          <p14:tracePt t="53885" x="5473700" y="2889250"/>
          <p14:tracePt t="53930" x="5473700" y="2895600"/>
          <p14:tracePt t="53940" x="5473700" y="2908300"/>
          <p14:tracePt t="53956" x="5492750" y="2914650"/>
          <p14:tracePt t="53968" x="5499100" y="2921000"/>
          <p14:tracePt t="53971" x="5524500" y="2927350"/>
          <p14:tracePt t="53985" x="5607050" y="2978150"/>
          <p14:tracePt t="54002" x="5670550" y="2984500"/>
          <p14:tracePt t="54018" x="5740400" y="2997200"/>
          <p14:tracePt t="54035" x="5810250" y="2997200"/>
          <p14:tracePt t="54052" x="5873750" y="2997200"/>
          <p14:tracePt t="54069" x="5949950" y="2997200"/>
          <p14:tracePt t="54085" x="6051550" y="2990850"/>
          <p14:tracePt t="54102" x="6134100" y="2984500"/>
          <p14:tracePt t="54118" x="6197600" y="2965450"/>
          <p14:tracePt t="54135" x="6242050" y="2959100"/>
          <p14:tracePt t="54152" x="6286500" y="2952750"/>
          <p14:tracePt t="54169" x="6362700" y="2940050"/>
          <p14:tracePt t="54185" x="6438900" y="2927350"/>
          <p14:tracePt t="54202" x="6534150" y="2895600"/>
          <p14:tracePt t="54219" x="6565900" y="2889250"/>
          <p14:tracePt t="54236" x="6591300" y="2876550"/>
          <p14:tracePt t="54252" x="6610350" y="2857500"/>
          <p14:tracePt t="54269" x="6629400" y="2838450"/>
          <p14:tracePt t="54286" x="6642100" y="2813050"/>
          <p14:tracePt t="54302" x="6654800" y="2800350"/>
          <p14:tracePt t="54319" x="6673850" y="2774950"/>
          <p14:tracePt t="54336" x="6673850" y="2762250"/>
          <p14:tracePt t="54352" x="6673850" y="2749550"/>
          <p14:tracePt t="54369" x="6673850" y="2724150"/>
          <p14:tracePt t="54386" x="6673850" y="2667000"/>
          <p14:tracePt t="54404" x="6673850" y="2647950"/>
          <p14:tracePt t="54419" x="6667500" y="2609850"/>
          <p14:tracePt t="54436" x="6661150" y="2590800"/>
          <p14:tracePt t="54452" x="6648450" y="2546350"/>
          <p14:tracePt t="54469" x="6635750" y="2533650"/>
          <p14:tracePt t="54486" x="6616700" y="2501900"/>
          <p14:tracePt t="54503" x="6584950" y="2463800"/>
          <p14:tracePt t="54519" x="6559550" y="2451100"/>
          <p14:tracePt t="54536" x="6508750" y="2432050"/>
          <p14:tracePt t="54553" x="6445250" y="2413000"/>
          <p14:tracePt t="54569" x="6381750" y="2400300"/>
          <p14:tracePt t="54586" x="6324600" y="2387600"/>
          <p14:tracePt t="54603" x="6273800" y="2368550"/>
          <p14:tracePt t="54620" x="6203950" y="2362200"/>
          <p14:tracePt t="54636" x="6121400" y="2349500"/>
          <p14:tracePt t="54652" x="6032500" y="2343150"/>
          <p14:tracePt t="54669" x="5911850" y="2343150"/>
          <p14:tracePt t="54685" x="5816600" y="2343150"/>
          <p14:tracePt t="54702" x="5695950" y="2349500"/>
          <p14:tracePt t="54720" x="5607050" y="2406650"/>
          <p14:tracePt t="54736" x="5480050" y="2457450"/>
          <p14:tracePt t="54753" x="5372100" y="2520950"/>
          <p14:tracePt t="54770" x="5283200" y="2578100"/>
          <p14:tracePt t="54787" x="5232400" y="2628900"/>
          <p14:tracePt t="54804" x="5194300" y="2647950"/>
          <p14:tracePt t="54820" x="5168900" y="2692400"/>
          <p14:tracePt t="54836" x="5149850" y="2749550"/>
          <p14:tracePt t="54853" x="5137150" y="2794000"/>
          <p14:tracePt t="54870" x="5137150" y="2863850"/>
          <p14:tracePt t="54887" x="5137150" y="2895600"/>
          <p14:tracePt t="54903" x="5137150" y="2927350"/>
          <p14:tracePt t="54920" x="5143500" y="2946400"/>
          <p14:tracePt t="54936" x="5168900" y="2971800"/>
          <p14:tracePt t="54953" x="5219700" y="2978150"/>
          <p14:tracePt t="54970" x="5270500" y="3003550"/>
          <p14:tracePt t="54987" x="5429250" y="3035300"/>
          <p14:tracePt t="55004" x="5581650" y="3041650"/>
          <p14:tracePt t="55020" x="5727700" y="3041650"/>
          <p14:tracePt t="55037" x="5886450" y="3041650"/>
          <p14:tracePt t="55053" x="6038850" y="3041650"/>
          <p14:tracePt t="55070" x="6191250" y="3041650"/>
          <p14:tracePt t="55087" x="6375400" y="3041650"/>
          <p14:tracePt t="55104" x="6559550" y="3041650"/>
          <p14:tracePt t="55120" x="6743700" y="3028950"/>
          <p14:tracePt t="55137" x="6889750" y="2984500"/>
          <p14:tracePt t="55153" x="6972300" y="2959100"/>
          <p14:tracePt t="55170" x="7080250" y="2901950"/>
          <p14:tracePt t="55187" x="7219950" y="2838450"/>
          <p14:tracePt t="55204" x="7277100" y="2794000"/>
          <p14:tracePt t="55220" x="7321550" y="2755900"/>
          <p14:tracePt t="55237" x="7353300" y="2724150"/>
          <p14:tracePt t="55254" x="7385050" y="2686050"/>
          <p14:tracePt t="55270" x="7416800" y="2647950"/>
          <p14:tracePt t="55287" x="7435850" y="2603500"/>
          <p14:tracePt t="55304" x="7442200" y="2552700"/>
          <p14:tracePt t="55320" x="7448550" y="2527300"/>
          <p14:tracePt t="55337" x="7448550" y="2495550"/>
          <p14:tracePt t="55354" x="7435850" y="2444750"/>
          <p14:tracePt t="55373" x="7397750" y="2393950"/>
          <p14:tracePt t="55388" x="7308850" y="2343150"/>
          <p14:tracePt t="55404" x="7200900" y="2286000"/>
          <p14:tracePt t="55421" x="7061200" y="2228850"/>
          <p14:tracePt t="55438" x="6946900" y="2178050"/>
          <p14:tracePt t="55454" x="6819900" y="2133600"/>
          <p14:tracePt t="55471" x="6686550" y="2114550"/>
          <p14:tracePt t="55487" x="6534150" y="2082800"/>
          <p14:tracePt t="55504" x="6388100" y="2070100"/>
          <p14:tracePt t="55521" x="6229350" y="2070100"/>
          <p14:tracePt t="55538" x="6083300" y="2070100"/>
          <p14:tracePt t="55554" x="5949950" y="2095500"/>
          <p14:tracePt t="55571" x="5797550" y="2159000"/>
          <p14:tracePt t="55588" x="5702300" y="2216150"/>
          <p14:tracePt t="55604" x="5607050" y="2266950"/>
          <p14:tracePt t="55621" x="5518150" y="2311400"/>
          <p14:tracePt t="55638" x="5467350" y="2349500"/>
          <p14:tracePt t="55655" x="5416550" y="2387600"/>
          <p14:tracePt t="55671" x="5391150" y="2438400"/>
          <p14:tracePt t="55688" x="5378450" y="2514600"/>
          <p14:tracePt t="55705" x="5365750" y="2584450"/>
          <p14:tracePt t="55721" x="5359400" y="2660650"/>
          <p14:tracePt t="55738" x="5346700" y="2736850"/>
          <p14:tracePt t="55755" x="5346700" y="2844800"/>
          <p14:tracePt t="55772" x="5359400" y="2889250"/>
          <p14:tracePt t="55788" x="5378450" y="2927350"/>
          <p14:tracePt t="55805" x="5397500" y="2959100"/>
          <p14:tracePt t="55821" x="5422900" y="2984500"/>
          <p14:tracePt t="55838" x="5435600" y="2997200"/>
          <p14:tracePt t="55855" x="5473700" y="3016250"/>
          <p14:tracePt t="55871" x="5524500" y="3028950"/>
          <p14:tracePt t="55888" x="5588000" y="3035300"/>
          <p14:tracePt t="55905" x="5727700" y="3035300"/>
          <p14:tracePt t="55922" x="5873750" y="3035300"/>
          <p14:tracePt t="55938" x="6127750" y="3035300"/>
          <p14:tracePt t="55956" x="6337300" y="3035300"/>
          <p14:tracePt t="55972" x="6527800" y="3035300"/>
          <p14:tracePt t="55988" x="6756400" y="3035300"/>
          <p14:tracePt t="56005" x="6997700" y="3009900"/>
          <p14:tracePt t="56022" x="7226300" y="2965450"/>
          <p14:tracePt t="56039" x="7397750" y="2914650"/>
          <p14:tracePt t="56055" x="7499350" y="2870200"/>
          <p14:tracePt t="56072" x="7562850" y="2838450"/>
          <p14:tracePt t="56088" x="7607300" y="2813050"/>
          <p14:tracePt t="56105" x="7626350" y="2787650"/>
          <p14:tracePt t="56122" x="7645400" y="2755900"/>
          <p14:tracePt t="56139" x="7664450" y="2717800"/>
          <p14:tracePt t="56156" x="7664450" y="2698750"/>
          <p14:tracePt t="56172" x="7664450" y="2673350"/>
          <p14:tracePt t="56189" x="7664450" y="2647950"/>
          <p14:tracePt t="56205" x="7664450" y="2622550"/>
          <p14:tracePt t="56222" x="7658100" y="2597150"/>
          <p14:tracePt t="56239" x="7632700" y="2552700"/>
          <p14:tracePt t="56256" x="7581900" y="2501900"/>
          <p14:tracePt t="56272" x="7518400" y="2451100"/>
          <p14:tracePt t="56289" x="7397750" y="2393950"/>
          <p14:tracePt t="56305" x="7232650" y="2330450"/>
          <p14:tracePt t="56305" x="7137400" y="2286000"/>
          <p14:tracePt t="56324" x="6953250" y="2235200"/>
          <p14:tracePt t="56341" x="6775450" y="2203450"/>
          <p14:tracePt t="56356" x="6654800" y="2197100"/>
          <p14:tracePt t="56372" x="6527800" y="2197100"/>
          <p14:tracePt t="56389" x="6394450" y="2197100"/>
          <p14:tracePt t="56406" x="6235700" y="2197100"/>
          <p14:tracePt t="56422" x="6070600" y="2197100"/>
          <p14:tracePt t="56439" x="5886450" y="2197100"/>
          <p14:tracePt t="56456" x="5746750" y="2197100"/>
          <p14:tracePt t="56472" x="5651500" y="2228850"/>
          <p14:tracePt t="56490" x="5575300" y="2260600"/>
          <p14:tracePt t="56506" x="5492750" y="2317750"/>
          <p14:tracePt t="56522" x="5410200" y="2368550"/>
          <p14:tracePt t="56540" x="5353050" y="2419350"/>
          <p14:tracePt t="56556" x="5302250" y="2489200"/>
          <p14:tracePt t="56572" x="5283200" y="2533650"/>
          <p14:tracePt t="56589" x="5251450" y="2603500"/>
          <p14:tracePt t="56606" x="5238750" y="2660650"/>
          <p14:tracePt t="56623" x="5238750" y="2692400"/>
          <p14:tracePt t="56639" x="5238750" y="2743200"/>
          <p14:tracePt t="56656" x="5238750" y="2774950"/>
          <p14:tracePt t="56673" x="5238750" y="2800350"/>
          <p14:tracePt t="56689" x="5257800" y="2825750"/>
          <p14:tracePt t="56706" x="5295900" y="2863850"/>
          <p14:tracePt t="56723" x="5391150" y="2927350"/>
          <p14:tracePt t="56740" x="5518150" y="2959100"/>
          <p14:tracePt t="56756" x="5651500" y="2997200"/>
          <p14:tracePt t="56773" x="5829300" y="3016250"/>
          <p14:tracePt t="56790" x="6013450" y="3041650"/>
          <p14:tracePt t="56806" x="6254750" y="3054350"/>
          <p14:tracePt t="56823" x="6477000" y="3060700"/>
          <p14:tracePt t="56840" x="6724650" y="3060700"/>
          <p14:tracePt t="56857" x="6921500" y="3060700"/>
          <p14:tracePt t="56873" x="7105650" y="3060700"/>
          <p14:tracePt t="56890" x="7219950" y="3041650"/>
          <p14:tracePt t="56906" x="7385050" y="3009900"/>
          <p14:tracePt t="56924" x="7486650" y="2959100"/>
          <p14:tracePt t="56940" x="7562850" y="2901950"/>
          <p14:tracePt t="56957" x="7588250" y="2870200"/>
          <p14:tracePt t="56973" x="7620000" y="2832100"/>
          <p14:tracePt t="56990" x="7632700" y="2813050"/>
          <p14:tracePt t="57007" x="7639050" y="2781300"/>
          <p14:tracePt t="57023" x="7645400" y="2755900"/>
          <p14:tracePt t="57040" x="7645400" y="2724150"/>
          <p14:tracePt t="57057" x="7645400" y="2698750"/>
          <p14:tracePt t="57073" x="7645400" y="2660650"/>
          <p14:tracePt t="57090" x="7632700" y="2641600"/>
          <p14:tracePt t="57107" x="7607300" y="2603500"/>
          <p14:tracePt t="57124" x="7569200" y="2559050"/>
          <p14:tracePt t="57140" x="7480300" y="2501900"/>
          <p14:tracePt t="57157" x="7372350" y="2438400"/>
          <p14:tracePt t="57174" x="7226300" y="2387600"/>
          <p14:tracePt t="57190" x="7061200" y="2324100"/>
          <p14:tracePt t="57207" x="6883400" y="2266950"/>
          <p14:tracePt t="57224" x="6686550" y="2235200"/>
          <p14:tracePt t="57240" x="6464300" y="2203450"/>
          <p14:tracePt t="57257" x="6216650" y="2178050"/>
          <p14:tracePt t="57274" x="5981700" y="2139950"/>
          <p14:tracePt t="57289" x="5791200" y="2133600"/>
          <p14:tracePt t="57306" x="5638800" y="2133600"/>
          <p14:tracePt t="57323" x="5511800" y="2133600"/>
          <p14:tracePt t="57340" x="5429250" y="2152650"/>
          <p14:tracePt t="57357" x="5365750" y="2197100"/>
          <p14:tracePt t="57374" x="5276850" y="2266950"/>
          <p14:tracePt t="57391" x="5181600" y="2330450"/>
          <p14:tracePt t="57408" x="5086350" y="2387600"/>
          <p14:tracePt t="57424" x="5003800" y="2451100"/>
          <p14:tracePt t="57441" x="4953000" y="2495550"/>
          <p14:tracePt t="57458" x="4940300" y="2571750"/>
          <p14:tracePt t="57474" x="4940300" y="2654300"/>
          <p14:tracePt t="57474" x="4940300" y="2679700"/>
          <p14:tracePt t="57492" x="4940300" y="2711450"/>
          <p14:tracePt t="57508" x="4946650" y="2749550"/>
          <p14:tracePt t="57524" x="4978400" y="2781300"/>
          <p14:tracePt t="57541" x="4997450" y="2806700"/>
          <p14:tracePt t="57557" x="5048250" y="2851150"/>
          <p14:tracePt t="57574" x="5105400" y="2889250"/>
          <p14:tracePt t="57591" x="5238750" y="2946400"/>
          <p14:tracePt t="57608" x="5410200" y="3009900"/>
          <p14:tracePt t="57624" x="5619750" y="3073400"/>
          <p14:tracePt t="57641" x="5861050" y="3124200"/>
          <p14:tracePt t="57658" x="6064250" y="3162300"/>
          <p14:tracePt t="57675" x="6337300" y="3162300"/>
          <p14:tracePt t="57692" x="6508750" y="3162300"/>
          <p14:tracePt t="57708" x="6642100" y="3162300"/>
          <p14:tracePt t="57724" x="6794500" y="3143250"/>
          <p14:tracePt t="57741" x="6972300" y="3098800"/>
          <p14:tracePt t="57758" x="7124700" y="3060700"/>
          <p14:tracePt t="57774" x="7264400" y="2990850"/>
          <p14:tracePt t="57791" x="7359650" y="2946400"/>
          <p14:tracePt t="57808" x="7397750" y="2914650"/>
          <p14:tracePt t="57825" x="7423150" y="2882900"/>
          <p14:tracePt t="57841" x="7435850" y="2863850"/>
          <p14:tracePt t="57858" x="7448550" y="2832100"/>
          <p14:tracePt t="57875" x="7454900" y="2787650"/>
          <p14:tracePt t="57892" x="7454900" y="2749550"/>
          <p14:tracePt t="57908" x="7454900" y="2724150"/>
          <p14:tracePt t="57925" x="7454900" y="2686050"/>
          <p14:tracePt t="57942" x="7435850" y="2667000"/>
          <p14:tracePt t="57958" x="7410450" y="2647950"/>
          <p14:tracePt t="57975" x="7366000" y="2616200"/>
          <p14:tracePt t="57991" x="7251700" y="2552700"/>
          <p14:tracePt t="58008" x="7092950" y="2482850"/>
          <p14:tracePt t="58025" x="6896100" y="2419350"/>
          <p14:tracePt t="58042" x="6667500" y="2368550"/>
          <p14:tracePt t="58058" x="6305550" y="2273300"/>
          <p14:tracePt t="58076" x="6089650" y="2241550"/>
          <p14:tracePt t="58092" x="5924550" y="2216150"/>
          <p14:tracePt t="58108" x="5772150" y="2190750"/>
          <p14:tracePt t="58125" x="5619750" y="2190750"/>
          <p14:tracePt t="58142" x="5461000" y="2190750"/>
          <p14:tracePt t="58159" x="5308600" y="2190750"/>
          <p14:tracePt t="58176" x="5149850" y="2235200"/>
          <p14:tracePt t="58192" x="5029200" y="2317750"/>
          <p14:tracePt t="58208" x="4914900" y="2393950"/>
          <p14:tracePt t="58225" x="4794250" y="2482850"/>
          <p14:tracePt t="58242" x="4699000" y="2540000"/>
          <p14:tracePt t="58242" x="4667250" y="2578100"/>
          <p14:tracePt t="58260" x="4648200" y="2597150"/>
          <p14:tracePt t="58276" x="4635500" y="2673350"/>
          <p14:tracePt t="58292" x="4635500" y="2724150"/>
          <p14:tracePt t="58309" x="4641850" y="2774950"/>
          <p14:tracePt t="58325" x="4667250" y="2813050"/>
          <p14:tracePt t="58343" x="4705350" y="2851150"/>
          <p14:tracePt t="58359" x="4794250" y="2901950"/>
          <p14:tracePt t="58376" x="4908550" y="2940050"/>
          <p14:tracePt t="58392" x="5105400" y="2997200"/>
          <p14:tracePt t="58409" x="5327650" y="3041650"/>
          <p14:tracePt t="58426" x="5676900" y="3073400"/>
          <p14:tracePt t="58442" x="6051550" y="3086100"/>
          <p14:tracePt t="58460" x="6311900" y="3073400"/>
          <p14:tracePt t="58476" x="6496050" y="2990850"/>
          <p14:tracePt t="58492" x="6604000" y="2933700"/>
          <p14:tracePt t="58509" x="6654800" y="2895600"/>
          <p14:tracePt t="58526" x="6673850" y="2870200"/>
          <p14:tracePt t="58542" x="6692900" y="2857500"/>
          <p14:tracePt t="58559" x="6699250" y="2844800"/>
          <p14:tracePt t="58576" x="6705600" y="2838450"/>
          <p14:tracePt t="58627" x="6705600" y="2832100"/>
          <p14:tracePt t="58637" x="6705600" y="2813050"/>
          <p14:tracePt t="58643" x="6705600" y="2800350"/>
          <p14:tracePt t="58644" x="6699250" y="2774950"/>
          <p14:tracePt t="58660" x="6680200" y="2755900"/>
          <p14:tracePt t="58676" x="6648450" y="2717800"/>
          <p14:tracePt t="58693" x="6610350" y="2692400"/>
          <p14:tracePt t="58709" x="6572250" y="2673350"/>
          <p14:tracePt t="58726" x="6540500" y="2660650"/>
          <p14:tracePt t="58743" x="6502400" y="2654300"/>
          <p14:tracePt t="58760" x="6483350" y="2654300"/>
          <p14:tracePt t="58776" x="6470650" y="2654300"/>
          <p14:tracePt t="58812" x="6464300" y="2654300"/>
          <p14:tracePt t="58998" x="0" y="0"/>
        </p14:tracePtLst>
        <p14:tracePtLst>
          <p14:tracePt t="60795" x="2571750" y="3644900"/>
          <p14:tracePt t="60965" x="2565400" y="3625850"/>
          <p14:tracePt t="60973" x="2552700" y="3606800"/>
          <p14:tracePt t="60981" x="2520950" y="3568700"/>
          <p14:tracePt t="60990" x="2508250" y="3562350"/>
          <p14:tracePt t="61004" x="2463800" y="3543300"/>
          <p14:tracePt t="61020" x="2381250" y="3524250"/>
          <p14:tracePt t="61037" x="2279650" y="3505200"/>
          <p14:tracePt t="61052" x="2152650" y="3479800"/>
          <p14:tracePt t="61068" x="2038350" y="3448050"/>
          <p14:tracePt t="61084" x="1936750" y="3422650"/>
          <p14:tracePt t="61101" x="1854200" y="3409950"/>
          <p14:tracePt t="61116" x="1828800" y="3403600"/>
          <p14:tracePt t="61132" x="1797050" y="3403600"/>
          <p14:tracePt t="61148" x="1758950" y="3403600"/>
          <p14:tracePt t="61164" x="1682750" y="3403600"/>
          <p14:tracePt t="61181" x="1644650" y="3403600"/>
          <p14:tracePt t="61198" x="1600200" y="3416300"/>
          <p14:tracePt t="61214" x="1562100" y="3441700"/>
          <p14:tracePt t="61232" x="1517650" y="3460750"/>
          <p14:tracePt t="61248" x="1466850" y="3479800"/>
          <p14:tracePt t="61265" x="1416050" y="3505200"/>
          <p14:tracePt t="61281" x="1377950" y="3524250"/>
          <p14:tracePt t="61298" x="1333500" y="3562350"/>
          <p14:tracePt t="61314" x="1308100" y="3581400"/>
          <p14:tracePt t="61331" x="1295400" y="3613150"/>
          <p14:tracePt t="61348" x="1289050" y="3663950"/>
          <p14:tracePt t="61365" x="1289050" y="3689350"/>
          <p14:tracePt t="61381" x="1289050" y="3708400"/>
          <p14:tracePt t="61398" x="1295400" y="3727450"/>
          <p14:tracePt t="61416" x="1320800" y="3759200"/>
          <p14:tracePt t="61431" x="1346200" y="3784600"/>
          <p14:tracePt t="61448" x="1371600" y="3797300"/>
          <p14:tracePt t="61465" x="1422400" y="3835400"/>
          <p14:tracePt t="61482" x="1492250" y="3867150"/>
          <p14:tracePt t="61498" x="1574800" y="3892550"/>
          <p14:tracePt t="61515" x="1676400" y="3911600"/>
          <p14:tracePt t="61532" x="1892300" y="3981450"/>
          <p14:tracePt t="61549" x="2044700" y="3994150"/>
          <p14:tracePt t="61565" x="2209800" y="4000500"/>
          <p14:tracePt t="61582" x="2425700" y="4025900"/>
          <p14:tracePt t="61599" x="2641600" y="4038600"/>
          <p14:tracePt t="61615" x="2825750" y="4051300"/>
          <p14:tracePt t="61632" x="3028950" y="4070350"/>
          <p14:tracePt t="61649" x="3251200" y="4089400"/>
          <p14:tracePt t="61665" x="3409950" y="4089400"/>
          <p14:tracePt t="61682" x="3562350" y="4095750"/>
          <p14:tracePt t="61699" x="3695700" y="4095750"/>
          <p14:tracePt t="61716" x="3911600" y="4095750"/>
          <p14:tracePt t="61733" x="4102100" y="4095750"/>
          <p14:tracePt t="61749" x="4375150" y="4095750"/>
          <p14:tracePt t="61765" x="4686300" y="4095750"/>
          <p14:tracePt t="61782" x="4914900" y="4095750"/>
          <p14:tracePt t="61799" x="5130800" y="4095750"/>
          <p14:tracePt t="61815" x="5334000" y="4095750"/>
          <p14:tracePt t="61832" x="5505450" y="4095750"/>
          <p14:tracePt t="61849" x="5670550" y="4095750"/>
          <p14:tracePt t="61866" x="5848350" y="4064000"/>
          <p14:tracePt t="61882" x="6013450" y="4032250"/>
          <p14:tracePt t="61899" x="6153150" y="4019550"/>
          <p14:tracePt t="61916" x="6318250" y="3949700"/>
          <p14:tracePt t="61933" x="6413500" y="3911600"/>
          <p14:tracePt t="61950" x="6508750" y="3848100"/>
          <p14:tracePt t="61966" x="6565900" y="3822700"/>
          <p14:tracePt t="61983" x="6597650" y="3797300"/>
          <p14:tracePt t="61999" x="6616700" y="3790950"/>
          <p14:tracePt t="62016" x="6623050" y="3784600"/>
          <p14:tracePt t="62032" x="6623050" y="3771900"/>
          <p14:tracePt t="62049" x="6623050" y="3752850"/>
          <p14:tracePt t="62066" x="6623050" y="3746500"/>
          <p14:tracePt t="62082" x="6597650" y="3727450"/>
          <p14:tracePt t="62099" x="6527800" y="3689350"/>
          <p14:tracePt t="62117" x="6400800" y="3619500"/>
          <p14:tracePt t="62133" x="6235700" y="3568700"/>
          <p14:tracePt t="62151" x="5975350" y="3505200"/>
          <p14:tracePt t="62166" x="5613400" y="3435350"/>
          <p14:tracePt t="62183" x="5130800" y="3371850"/>
          <p14:tracePt t="62199" x="4540250" y="3314700"/>
          <p14:tracePt t="62216" x="4019550" y="3289300"/>
          <p14:tracePt t="62233" x="3670300" y="3257550"/>
          <p14:tracePt t="62250" x="3282950" y="3219450"/>
          <p14:tracePt t="62266" x="3060700" y="3200400"/>
          <p14:tracePt t="62283" x="2844800" y="3200400"/>
          <p14:tracePt t="62301" x="2800350" y="3200400"/>
          <p14:tracePt t="62316" x="2578100" y="3200400"/>
          <p14:tracePt t="62334" x="2286000" y="3200400"/>
          <p14:tracePt t="62349" x="1955800" y="3200400"/>
          <p14:tracePt t="62365" x="1600200" y="3200400"/>
          <p14:tracePt t="62382" x="1384300" y="3200400"/>
          <p14:tracePt t="62399" x="1231900" y="3200400"/>
          <p14:tracePt t="62416" x="1143000" y="3206750"/>
          <p14:tracePt t="62433" x="1016000" y="3225800"/>
          <p14:tracePt t="62450" x="933450" y="3257550"/>
          <p14:tracePt t="62467" x="831850" y="3289300"/>
          <p14:tracePt t="62483" x="768350" y="3333750"/>
          <p14:tracePt t="62500" x="685800" y="3429000"/>
          <p14:tracePt t="62518" x="654050" y="3517900"/>
          <p14:tracePt t="62533" x="635000" y="3575050"/>
          <p14:tracePt t="62550" x="635000" y="3644900"/>
          <p14:tracePt t="62567" x="635000" y="3683000"/>
          <p14:tracePt t="62583" x="660400" y="3733800"/>
          <p14:tracePt t="62600" x="711200" y="3784600"/>
          <p14:tracePt t="62617" x="787400" y="3835400"/>
          <p14:tracePt t="62634" x="927100" y="3924300"/>
          <p14:tracePt t="62650" x="1085850" y="4013200"/>
          <p14:tracePt t="62667" x="1339850" y="4070350"/>
          <p14:tracePt t="62684" x="1752600" y="4159250"/>
          <p14:tracePt t="62684" x="1962150" y="4184650"/>
          <p14:tracePt t="62702" x="2400300" y="4235450"/>
          <p14:tracePt t="62717" x="2952750" y="4248150"/>
          <p14:tracePt t="62734" x="3619500" y="4248150"/>
          <p14:tracePt t="62750" x="4286250" y="4222750"/>
          <p14:tracePt t="62767" x="4781550" y="4114800"/>
          <p14:tracePt t="62784" x="5175250" y="4032250"/>
          <p14:tracePt t="62800" x="5416550" y="3962400"/>
          <p14:tracePt t="62817" x="5575300" y="3924300"/>
          <p14:tracePt t="62834" x="5670550" y="3886200"/>
          <p14:tracePt t="62851" x="5753100" y="3848100"/>
          <p14:tracePt t="62867" x="5835650" y="3803650"/>
          <p14:tracePt t="62884" x="5937250" y="3714750"/>
          <p14:tracePt t="62902" x="5969000" y="3676650"/>
          <p14:tracePt t="62917" x="6000750" y="3644900"/>
          <p14:tracePt t="62934" x="6013450" y="3613150"/>
          <p14:tracePt t="62951" x="6019800" y="3606800"/>
          <p14:tracePt t="62997" x="6019800" y="3600450"/>
          <p14:tracePt t="63530" x="0" y="0"/>
        </p14:tracePtLst>
        <p14:tracePtLst>
          <p14:tracePt t="68374" x="4641850" y="4165600"/>
          <p14:tracePt t="68454" x="4635500" y="4165600"/>
          <p14:tracePt t="68461" x="4622800" y="4165600"/>
          <p14:tracePt t="68477" x="4597400" y="4152900"/>
          <p14:tracePt t="68493" x="4578350" y="4140200"/>
          <p14:tracePt t="68501" x="4552950" y="4114800"/>
          <p14:tracePt t="68510" x="4527550" y="4108450"/>
          <p14:tracePt t="68533" x="4483100" y="4089400"/>
          <p14:tracePt t="68543" x="4432300" y="4076700"/>
          <p14:tracePt t="68560" x="4400550" y="4057650"/>
          <p14:tracePt t="68582" x="4356100" y="4044950"/>
          <p14:tracePt t="68597" x="4292600" y="4025900"/>
          <p14:tracePt t="68613" x="4178300" y="3987800"/>
          <p14:tracePt t="68630" x="4051300" y="3949700"/>
          <p14:tracePt t="68646" x="3898900" y="3911600"/>
          <p14:tracePt t="68661" x="3727450" y="3854450"/>
          <p14:tracePt t="68685" x="3600450" y="3816350"/>
          <p14:tracePt t="68694" x="3498850" y="3784600"/>
          <p14:tracePt t="68717" x="3416300" y="3765550"/>
          <p14:tracePt t="68727" x="3333750" y="3752850"/>
          <p14:tracePt t="68760" x="3244850" y="3727450"/>
          <p14:tracePt t="68761" x="3136900" y="3708400"/>
          <p14:tracePt t="68777" x="3028950" y="3695700"/>
          <p14:tracePt t="68794" x="2908300" y="3683000"/>
          <p14:tracePt t="68811" x="2806700" y="3683000"/>
          <p14:tracePt t="68827" x="2717800" y="3676650"/>
          <p14:tracePt t="68844" x="2584450" y="3657600"/>
          <p14:tracePt t="68861" x="2552700" y="3657600"/>
          <p14:tracePt t="68877" x="2444750" y="3651250"/>
          <p14:tracePt t="68894" x="2374900" y="3638550"/>
          <p14:tracePt t="68911" x="2317750" y="3638550"/>
          <p14:tracePt t="68927" x="2260600" y="3632200"/>
          <p14:tracePt t="68944" x="2171700" y="3632200"/>
          <p14:tracePt t="68961" x="2051050" y="3625850"/>
          <p14:tracePt t="68977" x="1898650" y="3625850"/>
          <p14:tracePt t="68994" x="1739900" y="3625850"/>
          <p14:tracePt t="69011" x="1574800" y="3625850"/>
          <p14:tracePt t="69028" x="1466850" y="3625850"/>
          <p14:tracePt t="69044" x="1333500" y="3625850"/>
          <p14:tracePt t="69061" x="1200150" y="3625850"/>
          <p14:tracePt t="69079" x="1117600" y="3625850"/>
          <p14:tracePt t="69094" x="1060450" y="3638550"/>
          <p14:tracePt t="69111" x="958850" y="3651250"/>
          <p14:tracePt t="69127" x="831850" y="3670300"/>
          <p14:tracePt t="69144" x="755650" y="3683000"/>
          <p14:tracePt t="69161" x="692150" y="3695700"/>
          <p14:tracePt t="69178" x="641350" y="3721100"/>
          <p14:tracePt t="69194" x="596900" y="3733800"/>
          <p14:tracePt t="69211" x="546100" y="3752850"/>
          <p14:tracePt t="69228" x="463550" y="3778250"/>
          <p14:tracePt t="69244" x="381000" y="3810000"/>
          <p14:tracePt t="69244" x="342900" y="3841750"/>
          <p14:tracePt t="69262" x="285750" y="3873500"/>
          <p14:tracePt t="69278" x="247650" y="3911600"/>
          <p14:tracePt t="69295" x="222250" y="3949700"/>
          <p14:tracePt t="69311" x="209550" y="3994150"/>
          <p14:tracePt t="69328" x="209550" y="4057650"/>
          <p14:tracePt t="69344" x="196850" y="4114800"/>
          <p14:tracePt t="69361" x="196850" y="4152900"/>
          <p14:tracePt t="69378" x="196850" y="4178300"/>
          <p14:tracePt t="69395" x="203200" y="4203700"/>
          <p14:tracePt t="69411" x="234950" y="4241800"/>
          <p14:tracePt t="69428" x="260350" y="4279900"/>
          <p14:tracePt t="69445" x="298450" y="4311650"/>
          <p14:tracePt t="69461" x="336550" y="4349750"/>
          <p14:tracePt t="69478" x="361950" y="4375150"/>
          <p14:tracePt t="69495" x="374650" y="4400550"/>
          <p14:tracePt t="69512" x="412750" y="4432300"/>
          <p14:tracePt t="69528" x="463550" y="4457700"/>
          <p14:tracePt t="69545" x="571500" y="4495800"/>
          <p14:tracePt t="69562" x="692150" y="4521200"/>
          <p14:tracePt t="69578" x="793750" y="4546600"/>
          <p14:tracePt t="69595" x="844550" y="4552950"/>
          <p14:tracePt t="69611" x="901700" y="4559300"/>
          <p14:tracePt t="69628" x="984250" y="4559300"/>
          <p14:tracePt t="69645" x="1035050" y="4559300"/>
          <p14:tracePt t="69661" x="1123950" y="4552950"/>
          <p14:tracePt t="69678" x="1193800" y="4527550"/>
          <p14:tracePt t="69695" x="1244600" y="4514850"/>
          <p14:tracePt t="69712" x="1320800" y="4508500"/>
          <p14:tracePt t="69728" x="1377950" y="4489450"/>
          <p14:tracePt t="69745" x="1466850" y="4476750"/>
          <p14:tracePt t="69762" x="1549400" y="4464050"/>
          <p14:tracePt t="69779" x="1600200" y="4457700"/>
          <p14:tracePt t="69795" x="1625600" y="4457700"/>
          <p14:tracePt t="69812" x="1644650" y="4457700"/>
          <p14:tracePt t="69829" x="1676400" y="4445000"/>
          <p14:tracePt t="69845" x="1695450" y="4438650"/>
          <p14:tracePt t="69862" x="1733550" y="4432300"/>
          <p14:tracePt t="69878" x="1752600" y="4432300"/>
          <p14:tracePt t="69895" x="1765300" y="4432300"/>
          <p14:tracePt t="69912" x="1784350" y="4432300"/>
          <p14:tracePt t="69929" x="1822450" y="4432300"/>
          <p14:tracePt t="69946" x="1892300" y="4425950"/>
          <p14:tracePt t="69962" x="1968500" y="4413250"/>
          <p14:tracePt t="69979" x="2051050" y="4400550"/>
          <p14:tracePt t="69995" x="2114550" y="4375150"/>
          <p14:tracePt t="70013" x="2146300" y="4362450"/>
          <p14:tracePt t="70029" x="2203450" y="4362450"/>
          <p14:tracePt t="70046" x="2292350" y="4362450"/>
          <p14:tracePt t="70062" x="2470150" y="4356100"/>
          <p14:tracePt t="70079" x="2660650" y="4337050"/>
          <p14:tracePt t="70096" x="2832100" y="4298950"/>
          <p14:tracePt t="70112" x="2863850" y="4298950"/>
          <p14:tracePt t="70129" x="2882900" y="4286250"/>
          <p14:tracePt t="70146" x="2895600" y="4286250"/>
          <p14:tracePt t="70162" x="2927350" y="4286250"/>
          <p14:tracePt t="70179" x="3022600" y="4279900"/>
          <p14:tracePt t="70197" x="3048000" y="4273550"/>
          <p14:tracePt t="70213" x="3073400" y="4273550"/>
          <p14:tracePt t="70231" x="3098800" y="4273550"/>
          <p14:tracePt t="70246" x="3155950" y="4273550"/>
          <p14:tracePt t="70263" x="3276600" y="4273550"/>
          <p14:tracePt t="70279" x="3479800" y="4273550"/>
          <p14:tracePt t="70296" x="3683000" y="4273550"/>
          <p14:tracePt t="70312" x="3873500" y="4229100"/>
          <p14:tracePt t="70329" x="3981450" y="4197350"/>
          <p14:tracePt t="70346" x="4089400" y="4165600"/>
          <p14:tracePt t="70363" x="4165600" y="4159250"/>
          <p14:tracePt t="70380" x="4305300" y="4140200"/>
          <p14:tracePt t="70397" x="4337050" y="4133850"/>
          <p14:tracePt t="70413" x="4394200" y="4127500"/>
          <p14:tracePt t="70453" x="4400550" y="4121150"/>
          <p14:tracePt t="70462" x="4413250" y="4121150"/>
          <p14:tracePt t="70472" x="4425950" y="4121150"/>
          <p14:tracePt t="70480" x="4464050" y="4121150"/>
          <p14:tracePt t="70496" x="4489450" y="4121150"/>
          <p14:tracePt t="70514" x="4508500" y="4121150"/>
          <p14:tracePt t="70589" x="4514850" y="4114800"/>
          <p14:tracePt t="70605" x="4514850" y="4108450"/>
          <p14:tracePt t="70629" x="4514850" y="4102100"/>
          <p14:tracePt t="70639" x="4514850" y="4089400"/>
          <p14:tracePt t="70639" x="4514850" y="4076700"/>
          <p14:tracePt t="70646" x="4502150" y="4064000"/>
          <p14:tracePt t="70663" x="4483100" y="4044950"/>
          <p14:tracePt t="70664" x="4413250" y="3975100"/>
          <p14:tracePt t="70680" x="4387850" y="3943350"/>
          <p14:tracePt t="70697" x="4330700" y="3892550"/>
          <p14:tracePt t="70714" x="4267200" y="3867150"/>
          <p14:tracePt t="70730" x="4203700" y="3841750"/>
          <p14:tracePt t="70747" x="4127500" y="3803650"/>
          <p14:tracePt t="70763" x="4032250" y="3771900"/>
          <p14:tracePt t="70780" x="3956050" y="3752850"/>
          <p14:tracePt t="70797" x="3803650" y="3733800"/>
          <p14:tracePt t="70814" x="3695700" y="3714750"/>
          <p14:tracePt t="70830" x="3594100" y="3689350"/>
          <p14:tracePt t="70847" x="3511550" y="3689350"/>
          <p14:tracePt t="70864" x="3403600" y="3683000"/>
          <p14:tracePt t="70880" x="3270250" y="3683000"/>
          <p14:tracePt t="70897" x="3124200" y="3683000"/>
          <p14:tracePt t="70914" x="2978150" y="3708400"/>
          <p14:tracePt t="70930" x="2806700" y="3765550"/>
          <p14:tracePt t="70947" x="2679700" y="3841750"/>
          <p14:tracePt t="70964" x="2635250" y="3873500"/>
          <p14:tracePt t="70981" x="2635250" y="3943350"/>
          <p14:tracePt t="70997" x="2692400" y="4025900"/>
          <p14:tracePt t="71014" x="2743200" y="4057650"/>
          <p14:tracePt t="71031" x="2787650" y="4070350"/>
          <p14:tracePt t="71047" x="2838450" y="4102100"/>
          <p14:tracePt t="71065" x="2990850" y="4165600"/>
          <p14:tracePt t="71081" x="3200400" y="4229100"/>
          <p14:tracePt t="71098" x="3517900" y="4292600"/>
          <p14:tracePt t="71114" x="3905250" y="4362450"/>
          <p14:tracePt t="71131" x="4476750" y="4445000"/>
          <p14:tracePt t="71148" x="4908550" y="4476750"/>
          <p14:tracePt t="71148" x="5041900" y="4476750"/>
          <p14:tracePt t="71166" x="5238750" y="4476750"/>
          <p14:tracePt t="71181" x="5391150" y="4476750"/>
          <p14:tracePt t="71198" x="5505450" y="4476750"/>
          <p14:tracePt t="71214" x="5575300" y="4476750"/>
          <p14:tracePt t="71231" x="5657850" y="4457700"/>
          <p14:tracePt t="71247" x="5689600" y="4432300"/>
          <p14:tracePt t="71264" x="5702300" y="4419600"/>
          <p14:tracePt t="71281" x="5721350" y="4394200"/>
          <p14:tracePt t="71298" x="5734050" y="4375150"/>
          <p14:tracePt t="71315" x="5765800" y="4356100"/>
          <p14:tracePt t="71331" x="5791200" y="4324350"/>
          <p14:tracePt t="71348" x="5842000" y="4267200"/>
          <p14:tracePt t="71365" x="5854700" y="4235450"/>
          <p14:tracePt t="71382" x="5861050" y="4197350"/>
          <p14:tracePt t="71398" x="5861050" y="4165600"/>
          <p14:tracePt t="71415" x="5867400" y="4133850"/>
          <p14:tracePt t="71431" x="5867400" y="4095750"/>
          <p14:tracePt t="71448" x="5848350" y="4019550"/>
          <p14:tracePt t="71465" x="5791200" y="3943350"/>
          <p14:tracePt t="71481" x="5727700" y="3867150"/>
          <p14:tracePt t="71498" x="5651500" y="3803650"/>
          <p14:tracePt t="71515" x="5594350" y="3771900"/>
          <p14:tracePt t="71532" x="5549900" y="3746500"/>
          <p14:tracePt t="71548" x="5473700" y="3714750"/>
          <p14:tracePt t="71566" x="5410200" y="3695700"/>
          <p14:tracePt t="71582" x="5340350" y="3689350"/>
          <p14:tracePt t="71598" x="5276850" y="3689350"/>
          <p14:tracePt t="71615" x="5200650" y="3689350"/>
          <p14:tracePt t="71632" x="5130800" y="3689350"/>
          <p14:tracePt t="71648" x="5054600" y="3733800"/>
          <p14:tracePt t="71665" x="5010150" y="3778250"/>
          <p14:tracePt t="71682" x="4953000" y="3829050"/>
          <p14:tracePt t="71698" x="4908550" y="3879850"/>
          <p14:tracePt t="71715" x="4857750" y="3937000"/>
          <p14:tracePt t="71732" x="4851400" y="3962400"/>
          <p14:tracePt t="71749" x="4845050" y="4038600"/>
          <p14:tracePt t="71766" x="4845050" y="4095750"/>
          <p14:tracePt t="71782" x="4902200" y="4171950"/>
          <p14:tracePt t="71799" x="4972050" y="4260850"/>
          <p14:tracePt t="71815" x="5022850" y="4292600"/>
          <p14:tracePt t="71832" x="5067300" y="4330700"/>
          <p14:tracePt t="71849" x="5118100" y="4349750"/>
          <p14:tracePt t="71865" x="5187950" y="4356100"/>
          <p14:tracePt t="71882" x="5251450" y="4356100"/>
          <p14:tracePt t="71899" x="5321300" y="4356100"/>
          <p14:tracePt t="71915" x="5353050" y="4356100"/>
          <p14:tracePt t="71932" x="5384800" y="4324350"/>
          <p14:tracePt t="71949" x="5397500" y="4311650"/>
          <p14:tracePt t="71966" x="5403850" y="4298950"/>
          <p14:tracePt t="71982" x="5410200" y="4273550"/>
          <p14:tracePt t="71999" x="5422900" y="4254500"/>
          <p14:tracePt t="72015" x="5422900" y="4222750"/>
          <p14:tracePt t="72032" x="5422900" y="4191000"/>
          <p14:tracePt t="72049" x="5422900" y="4133850"/>
          <p14:tracePt t="72066" x="5403850" y="4089400"/>
          <p14:tracePt t="72082" x="5353050" y="4013200"/>
          <p14:tracePt t="72099" x="5308600" y="3968750"/>
          <p14:tracePt t="72115" x="5257800" y="3924300"/>
          <p14:tracePt t="72134" x="5213350" y="3898900"/>
          <p14:tracePt t="72149" x="5099050" y="3879850"/>
          <p14:tracePt t="72166" x="5022850" y="3879850"/>
          <p14:tracePt t="72182" x="4927600" y="3898900"/>
          <p14:tracePt t="72199" x="4864100" y="3943350"/>
          <p14:tracePt t="72216" x="4781550" y="4013200"/>
          <p14:tracePt t="72233" x="4730750" y="4089400"/>
          <p14:tracePt t="72249" x="4711700" y="4133850"/>
          <p14:tracePt t="72266" x="4705350" y="4191000"/>
          <p14:tracePt t="72284" x="4705350" y="4222750"/>
          <p14:tracePt t="72299" x="4705350" y="4235450"/>
          <p14:tracePt t="72316" x="4705350" y="4260850"/>
          <p14:tracePt t="72333" x="4718050" y="4279900"/>
          <p14:tracePt t="72350" x="4775200" y="4292600"/>
          <p14:tracePt t="72366" x="4845050" y="4298950"/>
          <p14:tracePt t="72383" x="4895850" y="4298950"/>
          <p14:tracePt t="72399" x="4933950" y="4298950"/>
          <p14:tracePt t="72416" x="4991100" y="4298950"/>
          <p14:tracePt t="72433" x="5060950" y="4298950"/>
          <p14:tracePt t="72449" x="5118100" y="4298950"/>
          <p14:tracePt t="72466" x="5168900" y="4298950"/>
          <p14:tracePt t="72482" x="5232400" y="4298950"/>
          <p14:tracePt t="72499" x="5295900" y="4298950"/>
          <p14:tracePt t="72515" x="5384800" y="4298950"/>
          <p14:tracePt t="72532" x="5581650" y="4292600"/>
          <p14:tracePt t="72550" x="5683250" y="4286250"/>
          <p14:tracePt t="72566" x="5765800" y="4279900"/>
          <p14:tracePt t="72583" x="5810250" y="4279900"/>
          <p14:tracePt t="72600" x="5880100" y="4279900"/>
          <p14:tracePt t="72617" x="6007100" y="4279900"/>
          <p14:tracePt t="72633" x="6146800" y="4279900"/>
          <p14:tracePt t="72650" x="6229350" y="4279900"/>
          <p14:tracePt t="72666" x="6261100" y="4279900"/>
          <p14:tracePt t="72683" x="6280150" y="4267200"/>
          <p14:tracePt t="72700" x="6292850" y="4260850"/>
          <p14:tracePt t="72758" x="6299200" y="4248150"/>
          <p14:tracePt t="72765" x="6305550" y="4241800"/>
          <p14:tracePt t="72766" x="6311900" y="4241800"/>
          <p14:tracePt t="72789" x="6311900" y="4235450"/>
          <p14:tracePt t="72853" x="6318250" y="4235450"/>
          <p14:tracePt t="72861" x="6350000" y="4235450"/>
          <p14:tracePt t="72876" x="6388100" y="4248150"/>
          <p14:tracePt t="72877" x="6432550" y="4248150"/>
          <p14:tracePt t="72883" x="6565900" y="4273550"/>
          <p14:tracePt t="72900" x="6826250" y="4305300"/>
          <p14:tracePt t="72918" x="6978650" y="4311650"/>
          <p14:tracePt t="72934" x="7131050" y="4330700"/>
          <p14:tracePt t="72950" x="7353300" y="4356100"/>
          <p14:tracePt t="72967" x="7626350" y="4381500"/>
          <p14:tracePt t="72984" x="7905750" y="4406900"/>
          <p14:tracePt t="73000" x="8096250" y="4406900"/>
          <p14:tracePt t="73017" x="8178800" y="4406900"/>
          <p14:tracePt t="73034" x="8223250" y="4400550"/>
          <p14:tracePt t="73051" x="8267700" y="4375150"/>
          <p14:tracePt t="73068" x="8305800" y="4349750"/>
          <p14:tracePt t="73084" x="8331200" y="4318000"/>
          <p14:tracePt t="73084" x="8343900" y="4292600"/>
          <p14:tracePt t="73102" x="8362950" y="4273550"/>
          <p14:tracePt t="73118" x="8362950" y="4248150"/>
          <p14:tracePt t="73134" x="8382000" y="4229100"/>
          <p14:tracePt t="73151" x="8394700" y="4197350"/>
          <p14:tracePt t="73168" x="8420100" y="4165600"/>
          <p14:tracePt t="73184" x="8426450" y="4152900"/>
          <p14:tracePt t="73201" x="8432800" y="4140200"/>
          <p14:tracePt t="73217" x="8432800" y="4133850"/>
          <p14:tracePt t="73234" x="8432800" y="4127500"/>
          <p14:tracePt t="73251" x="8432800" y="4114800"/>
          <p14:tracePt t="73267" x="8426450" y="4095750"/>
          <p14:tracePt t="73284" x="8362950" y="4051300"/>
          <p14:tracePt t="73300" x="8153400" y="3937000"/>
          <p14:tracePt t="73318" x="7886700" y="3822700"/>
          <p14:tracePt t="73334" x="7493000" y="3727450"/>
          <p14:tracePt t="73351" x="7188200" y="3651250"/>
          <p14:tracePt t="73368" x="6934200" y="3606800"/>
          <p14:tracePt t="73384" x="6807200" y="3594100"/>
          <p14:tracePt t="73402" x="6756400" y="3594100"/>
          <p14:tracePt t="73418" x="6705600" y="3594100"/>
          <p14:tracePt t="73435" x="6635750" y="3594100"/>
          <p14:tracePt t="73451" x="6540500" y="3594100"/>
          <p14:tracePt t="73468" x="6432550" y="3594100"/>
          <p14:tracePt t="73484" x="6229350" y="3638550"/>
          <p14:tracePt t="73502" x="6051550" y="3689350"/>
          <p14:tracePt t="73518" x="5905500" y="3746500"/>
          <p14:tracePt t="73535" x="5784850" y="3810000"/>
          <p14:tracePt t="73552" x="5708650" y="3867150"/>
          <p14:tracePt t="73568" x="5670550" y="3949700"/>
          <p14:tracePt t="73585" x="5651500" y="4006850"/>
          <p14:tracePt t="73601" x="5632450" y="4089400"/>
          <p14:tracePt t="73618" x="5632450" y="4140200"/>
          <p14:tracePt t="73635" x="5632450" y="4197350"/>
          <p14:tracePt t="73652" x="5632450" y="4222750"/>
          <p14:tracePt t="73668" x="5632450" y="4248150"/>
          <p14:tracePt t="73686" x="5632450" y="4267200"/>
          <p14:tracePt t="73702" x="5632450" y="4286250"/>
          <p14:tracePt t="73718" x="5638800" y="4305300"/>
          <p14:tracePt t="73735" x="5657850" y="4337050"/>
          <p14:tracePt t="73752" x="5670550" y="4343400"/>
          <p14:tracePt t="73768" x="5702300" y="4343400"/>
          <p14:tracePt t="73785" x="5746750" y="4343400"/>
          <p14:tracePt t="73802" x="5829300" y="4349750"/>
          <p14:tracePt t="73818" x="5975350" y="4368800"/>
          <p14:tracePt t="73835" x="6191250" y="4394200"/>
          <p14:tracePt t="73852" x="6540500" y="4438650"/>
          <p14:tracePt t="73869" x="7010400" y="4451350"/>
          <p14:tracePt t="73886" x="7251700" y="4464050"/>
          <p14:tracePt t="73902" x="7454900" y="4464050"/>
          <p14:tracePt t="73919" x="7645400" y="4464050"/>
          <p14:tracePt t="73935" x="7772400" y="4451350"/>
          <p14:tracePt t="73952" x="7861300" y="4419600"/>
          <p14:tracePt t="73969" x="7893050" y="4387850"/>
          <p14:tracePt t="73985" x="7918450" y="4349750"/>
          <p14:tracePt t="74002" x="7937500" y="4318000"/>
          <p14:tracePt t="74019" x="7937500" y="4279900"/>
          <p14:tracePt t="74036" x="7937500" y="4229100"/>
          <p14:tracePt t="74052" x="7950200" y="4159250"/>
          <p14:tracePt t="74070" x="7950200" y="4127500"/>
          <p14:tracePt t="74086" x="7950200" y="4108450"/>
          <p14:tracePt t="74102" x="7950200" y="4089400"/>
          <p14:tracePt t="74119" x="7950200" y="4083050"/>
          <p14:tracePt t="74136" x="7950200" y="4064000"/>
          <p14:tracePt t="74152" x="7950200" y="4044950"/>
          <p14:tracePt t="74169" x="7950200" y="4032250"/>
          <p14:tracePt t="74186" x="7931150" y="4000500"/>
          <p14:tracePt t="74203" x="7874000" y="3937000"/>
          <p14:tracePt t="74219" x="7772400" y="3854450"/>
          <p14:tracePt t="74236" x="7626350" y="3765550"/>
          <p14:tracePt t="74253" x="7289800" y="3619500"/>
          <p14:tracePt t="74270" x="7023100" y="3556000"/>
          <p14:tracePt t="74286" x="6800850" y="3511550"/>
          <p14:tracePt t="74302" x="6654800" y="3505200"/>
          <p14:tracePt t="74319" x="6534150" y="3498850"/>
          <p14:tracePt t="74336" x="6413500" y="3498850"/>
          <p14:tracePt t="74353" x="6267450" y="3498850"/>
          <p14:tracePt t="74371" x="6121400" y="3498850"/>
          <p14:tracePt t="74386" x="5981700" y="3498850"/>
          <p14:tracePt t="74402" x="5892800" y="3511550"/>
          <p14:tracePt t="74419" x="5810250" y="3568700"/>
          <p14:tracePt t="74436" x="5734050" y="3613150"/>
          <p14:tracePt t="74453" x="5600700" y="3727450"/>
          <p14:tracePt t="74470" x="5492750" y="3803650"/>
          <p14:tracePt t="74486" x="5422900" y="3860800"/>
          <p14:tracePt t="74503" x="5384800" y="3930650"/>
          <p14:tracePt t="74521" x="5353050" y="4000500"/>
          <p14:tracePt t="74536" x="5346700" y="4070350"/>
          <p14:tracePt t="74553" x="5346700" y="4127500"/>
          <p14:tracePt t="74570" x="5346700" y="4203700"/>
          <p14:tracePt t="74587" x="5359400" y="4273550"/>
          <p14:tracePt t="74603" x="5429250" y="4349750"/>
          <p14:tracePt t="74620" x="5549900" y="4476750"/>
          <p14:tracePt t="74636" x="5816600" y="4610100"/>
          <p14:tracePt t="74653" x="6032500" y="4654550"/>
          <p14:tracePt t="74671" x="6229350" y="4686300"/>
          <p14:tracePt t="74686" x="6394450" y="4699000"/>
          <p14:tracePt t="74703" x="6578600" y="4699000"/>
          <p14:tracePt t="74720" x="6731000" y="4699000"/>
          <p14:tracePt t="74737" x="6883400" y="4699000"/>
          <p14:tracePt t="74753" x="7061200" y="4699000"/>
          <p14:tracePt t="74770" x="7251700" y="4679950"/>
          <p14:tracePt t="74787" x="7416800" y="4635500"/>
          <p14:tracePt t="74803" x="7543800" y="4603750"/>
          <p14:tracePt t="74820" x="7658100" y="4521200"/>
          <p14:tracePt t="74838" x="7702550" y="4476750"/>
          <p14:tracePt t="74854" x="7747000" y="4425950"/>
          <p14:tracePt t="74870" x="7791450" y="4381500"/>
          <p14:tracePt t="74887" x="7810500" y="4330700"/>
          <p14:tracePt t="74903" x="7829550" y="4279900"/>
          <p14:tracePt t="74920" x="7829550" y="4248150"/>
          <p14:tracePt t="74937" x="7829550" y="4216400"/>
          <p14:tracePt t="74954" x="7829550" y="4197350"/>
          <p14:tracePt t="74970" x="7829550" y="4184650"/>
          <p14:tracePt t="74987" x="7829550" y="4178300"/>
          <p14:tracePt t="75004" x="7829550" y="4159250"/>
          <p14:tracePt t="75020" x="7829550" y="4133850"/>
          <p14:tracePt t="75038" x="7804150" y="4108450"/>
          <p14:tracePt t="75054" x="7772400" y="4064000"/>
          <p14:tracePt t="75070" x="7727950" y="4013200"/>
          <p14:tracePt t="75087" x="7645400" y="3943350"/>
          <p14:tracePt t="75104" x="7524750" y="3867150"/>
          <p14:tracePt t="75120" x="7372350" y="3797300"/>
          <p14:tracePt t="75137" x="7207250" y="3714750"/>
          <p14:tracePt t="75154" x="7029450" y="3670300"/>
          <p14:tracePt t="75171" x="6851650" y="3600450"/>
          <p14:tracePt t="75187" x="6692900" y="3575050"/>
          <p14:tracePt t="75204" x="6477000" y="3536950"/>
          <p14:tracePt t="75222" x="6356350" y="3530600"/>
          <p14:tracePt t="75238" x="6254750" y="3530600"/>
          <p14:tracePt t="75254" x="6134100" y="3530600"/>
          <p14:tracePt t="75271" x="6038850" y="3562350"/>
          <p14:tracePt t="75288" x="5911850" y="3651250"/>
          <p14:tracePt t="75304" x="5803900" y="3708400"/>
          <p14:tracePt t="75321" x="5715000" y="3771900"/>
          <p14:tracePt t="75338" x="5645150" y="3822700"/>
          <p14:tracePt t="75354" x="5607050" y="3873500"/>
          <p14:tracePt t="75371" x="5600700" y="3898900"/>
          <p14:tracePt t="75388" x="5581650" y="3981450"/>
          <p14:tracePt t="75405" x="5581650" y="4057650"/>
          <p14:tracePt t="75422" x="5581650" y="4121150"/>
          <p14:tracePt t="75438" x="5588000" y="4210050"/>
          <p14:tracePt t="75454" x="5657850" y="4305300"/>
          <p14:tracePt t="75471" x="5721350" y="4406900"/>
          <p14:tracePt t="75488" x="5772150" y="4470400"/>
          <p14:tracePt t="75505" x="5835650" y="4502150"/>
          <p14:tracePt t="75521" x="5899150" y="4521200"/>
          <p14:tracePt t="75538" x="5949950" y="4540250"/>
          <p14:tracePt t="75555" x="6045200" y="4572000"/>
          <p14:tracePt t="75571" x="6197600" y="4597400"/>
          <p14:tracePt t="75571" x="6286500" y="4616450"/>
          <p14:tracePt t="75589" x="6375400" y="4622800"/>
          <p14:tracePt t="75605" x="6731000" y="4654550"/>
          <p14:tracePt t="75622" x="6889750" y="4654550"/>
          <p14:tracePt t="75639" x="7061200" y="4654550"/>
          <p14:tracePt t="75655" x="7207250" y="4654550"/>
          <p14:tracePt t="75672" x="7378700" y="4616450"/>
          <p14:tracePt t="75688" x="7550150" y="4546600"/>
          <p14:tracePt t="75705" x="7778750" y="4457700"/>
          <p14:tracePt t="75721" x="7981950" y="4362450"/>
          <p14:tracePt t="75738" x="8115300" y="4279900"/>
          <p14:tracePt t="75755" x="8178800" y="4235450"/>
          <p14:tracePt t="75772" x="8197850" y="4203700"/>
          <p14:tracePt t="75789" x="8197850" y="4159250"/>
          <p14:tracePt t="75806" x="8197850" y="4133850"/>
          <p14:tracePt t="75822" x="8197850" y="4102100"/>
          <p14:tracePt t="75838" x="8191500" y="4051300"/>
          <p14:tracePt t="75855" x="8140700" y="3987800"/>
          <p14:tracePt t="75872" x="8121650" y="3943350"/>
          <p14:tracePt t="75889" x="8096250" y="3905250"/>
          <p14:tracePt t="75905" x="8064500" y="3867150"/>
          <p14:tracePt t="75922" x="8007350" y="3816350"/>
          <p14:tracePt t="75939" x="7931150" y="3771900"/>
          <p14:tracePt t="75955" x="7810500" y="3695700"/>
          <p14:tracePt t="75972" x="7512050" y="3587750"/>
          <p14:tracePt t="75990" x="7302500" y="3543300"/>
          <p14:tracePt t="76005" x="7086600" y="3517900"/>
          <p14:tracePt t="76022" x="6870700" y="3517900"/>
          <p14:tracePt t="76039" x="6750050" y="3517900"/>
          <p14:tracePt t="76055" x="6667500" y="3524250"/>
          <p14:tracePt t="76072" x="6616700" y="3556000"/>
          <p14:tracePt t="76089" x="6591300" y="3581400"/>
          <p14:tracePt t="76105" x="6559550" y="3587750"/>
          <p14:tracePt t="76122" x="6546850" y="3587750"/>
          <p14:tracePt t="76139" x="6534150" y="3600450"/>
          <p14:tracePt t="76473" x="0" y="0"/>
        </p14:tracePtLst>
        <p14:tracePtLst>
          <p14:tracePt t="78897" x="3568700" y="4445000"/>
          <p14:tracePt t="78966" x="3568700" y="4438650"/>
          <p14:tracePt t="78999" x="3581400" y="4438650"/>
          <p14:tracePt t="79007" x="3587750" y="4438650"/>
          <p14:tracePt t="79014" x="3600450" y="4445000"/>
          <p14:tracePt t="79022" x="3613150" y="4451350"/>
          <p14:tracePt t="79031" x="3638550" y="4464050"/>
          <p14:tracePt t="79047" x="3683000" y="4476750"/>
          <p14:tracePt t="79063" x="3746500" y="4502150"/>
          <p14:tracePt t="79086" x="3778250" y="4508500"/>
          <p14:tracePt t="79096" x="3822700" y="4514850"/>
          <p14:tracePt t="79119" x="3898900" y="4527550"/>
          <p14:tracePt t="79128" x="3975100" y="4533900"/>
          <p14:tracePt t="79151" x="4083050" y="4533900"/>
          <p14:tracePt t="79167" x="4146550" y="4546600"/>
          <p14:tracePt t="79183" x="4184650" y="4546600"/>
          <p14:tracePt t="79198" x="4210050" y="4546600"/>
          <p14:tracePt t="79212" x="4241800" y="4546600"/>
          <p14:tracePt t="79231" x="4279900" y="4546600"/>
          <p14:tracePt t="79245" x="4381500" y="4546600"/>
          <p14:tracePt t="79245" x="4457700" y="4546600"/>
          <p14:tracePt t="79263" x="4559300" y="4546600"/>
          <p14:tracePt t="79278" x="4838700" y="4546600"/>
          <p14:tracePt t="79296" x="4972050" y="4546600"/>
          <p14:tracePt t="79312" x="5041900" y="4546600"/>
          <p14:tracePt t="79329" x="5048250" y="4546600"/>
          <p14:tracePt t="79415" x="5054600" y="4546600"/>
          <p14:tracePt t="79431" x="5067300" y="4546600"/>
          <p14:tracePt t="79438" x="5073650" y="4546600"/>
          <p14:tracePt t="79444" x="5105400" y="4533900"/>
          <p14:tracePt t="79463" x="5105400" y="4527550"/>
          <p14:tracePt t="79463" x="5137150" y="4527550"/>
          <p14:tracePt t="79495" x="5156200" y="4521200"/>
          <p14:tracePt t="79496" x="5200650" y="4508500"/>
          <p14:tracePt t="79512" x="5257800" y="4502150"/>
          <p14:tracePt t="79529" x="5302250" y="4489450"/>
          <p14:tracePt t="79545" x="5321300" y="4476750"/>
          <p14:tracePt t="79562" x="5340350" y="4464050"/>
          <p14:tracePt t="79579" x="5359400" y="4457700"/>
          <p14:tracePt t="79596" x="5365750" y="4451350"/>
          <p14:tracePt t="79612" x="5378450" y="4438650"/>
          <p14:tracePt t="79629" x="5391150" y="4432300"/>
          <p14:tracePt t="79646" x="5397500" y="4406900"/>
          <p14:tracePt t="79662" x="5403850" y="4387850"/>
          <p14:tracePt t="79679" x="5403850" y="4381500"/>
          <p14:tracePt t="79696" x="5410200" y="4375150"/>
          <p14:tracePt t="79735" x="5410200" y="4368800"/>
          <p14:tracePt t="79767" x="5410200" y="4362450"/>
          <p14:tracePt t="79775" x="5410200" y="4349750"/>
          <p14:tracePt t="79783" x="5397500" y="4324350"/>
          <p14:tracePt t="79791" x="5391150" y="4324350"/>
          <p14:tracePt t="79799" x="5372100" y="4311650"/>
          <p14:tracePt t="79813" x="5353050" y="4298950"/>
          <p14:tracePt t="79829" x="5321300" y="4286250"/>
          <p14:tracePt t="79846" x="5213350" y="4254500"/>
          <p14:tracePt t="79864" x="5067300" y="4210050"/>
          <p14:tracePt t="79879" x="4933950" y="4184650"/>
          <p14:tracePt t="79896" x="4832350" y="4159250"/>
          <p14:tracePt t="79913" x="4743450" y="4159250"/>
          <p14:tracePt t="79930" x="4660900" y="4146550"/>
          <p14:tracePt t="79946" x="4559300" y="4140200"/>
          <p14:tracePt t="79963" x="4464050" y="4133850"/>
          <p14:tracePt t="79979" x="4362450" y="4114800"/>
          <p14:tracePt t="79996" x="4241800" y="4114800"/>
          <p14:tracePt t="80013" x="4152900" y="4114800"/>
          <p14:tracePt t="80030" x="4083050" y="4114800"/>
          <p14:tracePt t="80046" x="3943350" y="4114800"/>
          <p14:tracePt t="80063" x="3841750" y="4114800"/>
          <p14:tracePt t="80080" x="3721100" y="4114800"/>
          <p14:tracePt t="80096" x="3613150" y="4114800"/>
          <p14:tracePt t="80113" x="3556000" y="4114800"/>
          <p14:tracePt t="80130" x="3505200" y="4114800"/>
          <p14:tracePt t="80147" x="3454400" y="4133850"/>
          <p14:tracePt t="80163" x="3403600" y="4140200"/>
          <p14:tracePt t="80180" x="3327400" y="4171950"/>
          <p14:tracePt t="80196" x="3257550" y="4191000"/>
          <p14:tracePt t="80213" x="3232150" y="4210050"/>
          <p14:tracePt t="80230" x="3213100" y="4229100"/>
          <p14:tracePt t="80247" x="3206750" y="4254500"/>
          <p14:tracePt t="80263" x="3206750" y="4273550"/>
          <p14:tracePt t="80280" x="3206750" y="4292600"/>
          <p14:tracePt t="80297" x="3213100" y="4324350"/>
          <p14:tracePt t="80313" x="3270250" y="4362450"/>
          <p14:tracePt t="80330" x="3314700" y="4387850"/>
          <p14:tracePt t="80347" x="3397250" y="4419600"/>
          <p14:tracePt t="80364" x="3524250" y="4464050"/>
          <p14:tracePt t="80380" x="3733800" y="4495800"/>
          <p14:tracePt t="80397" x="3905250" y="4502150"/>
          <p14:tracePt t="80414" x="4013200" y="4502150"/>
          <p14:tracePt t="80414" x="4057650" y="4502150"/>
          <p14:tracePt t="80431" x="4108450" y="4502150"/>
          <p14:tracePt t="80447" x="4178300" y="4502150"/>
          <p14:tracePt t="80464" x="4254500" y="4502150"/>
          <p14:tracePt t="80480" x="4343400" y="4502150"/>
          <p14:tracePt t="80497" x="4394200" y="4502150"/>
          <p14:tracePt t="80514" x="4432300" y="4495800"/>
          <p14:tracePt t="80530" x="4464050" y="4489450"/>
          <p14:tracePt t="80547" x="4514850" y="4489450"/>
          <p14:tracePt t="80564" x="4559300" y="4483100"/>
          <p14:tracePt t="80581" x="4584700" y="4483100"/>
          <p14:tracePt t="80597" x="4622800" y="4476750"/>
          <p14:tracePt t="80614" x="4660900" y="4476750"/>
          <p14:tracePt t="80632" x="4711700" y="4476750"/>
          <p14:tracePt t="80647" x="4794250" y="4476750"/>
          <p14:tracePt t="80665" x="4883150" y="4476750"/>
          <p14:tracePt t="80681" x="4914900" y="4476750"/>
          <p14:tracePt t="80698" x="4921250" y="4476750"/>
          <p14:tracePt t="80978" x="0" y="0"/>
        </p14:tracePtLst>
        <p14:tracePtLst>
          <p14:tracePt t="82728" x="2216150" y="4565650"/>
          <p14:tracePt t="82831" x="2203450" y="4559300"/>
          <p14:tracePt t="82843" x="2197100" y="4559300"/>
          <p14:tracePt t="82847" x="2190750" y="4552950"/>
          <p14:tracePt t="82855" x="2139950" y="4546600"/>
          <p14:tracePt t="82871" x="2089150" y="4533900"/>
          <p14:tracePt t="82887" x="2006600" y="4508500"/>
          <p14:tracePt t="82903" x="1962150" y="4502150"/>
          <p14:tracePt t="82919" x="1905000" y="4483100"/>
          <p14:tracePt t="82919" x="1885950" y="4483100"/>
          <p14:tracePt t="82943" x="1847850" y="4476750"/>
          <p14:tracePt t="82951" x="1809750" y="4464050"/>
          <p14:tracePt t="82975" x="1778000" y="4464050"/>
          <p14:tracePt t="82984" x="1727200" y="4464050"/>
          <p14:tracePt t="83018" x="1689100" y="4464050"/>
          <p14:tracePt t="83023" x="1631950" y="4464050"/>
          <p14:tracePt t="83035" x="1587500" y="4464050"/>
          <p14:tracePt t="83055" x="1555750" y="4464050"/>
          <p14:tracePt t="83071" x="1524000" y="4464050"/>
          <p14:tracePt t="83088" x="1504950" y="4464050"/>
          <p14:tracePt t="83101" x="1460500" y="4464050"/>
          <p14:tracePt t="83120" x="1435100" y="4470400"/>
          <p14:tracePt t="83135" x="1422400" y="4476750"/>
          <p14:tracePt t="83151" x="1416050" y="4489450"/>
          <p14:tracePt t="83168" x="1416050" y="4514850"/>
          <p14:tracePt t="83185" x="1416050" y="4552950"/>
          <p14:tracePt t="83202" x="1416050" y="4610100"/>
          <p14:tracePt t="83218" x="1441450" y="4667250"/>
          <p14:tracePt t="83235" x="1517650" y="4718050"/>
          <p14:tracePt t="83252" x="1606550" y="4768850"/>
          <p14:tracePt t="83268" x="1708150" y="4813300"/>
          <p14:tracePt t="83285" x="1803400" y="4826000"/>
          <p14:tracePt t="83302" x="1955800" y="4845050"/>
          <p14:tracePt t="83319" x="2032000" y="4845050"/>
          <p14:tracePt t="83335" x="2089150" y="4845050"/>
          <p14:tracePt t="83352" x="2146300" y="4845050"/>
          <p14:tracePt t="83368" x="2235200" y="4845050"/>
          <p14:tracePt t="83385" x="2349500" y="4845050"/>
          <p14:tracePt t="83402" x="2540000" y="4819650"/>
          <p14:tracePt t="83418" x="2698750" y="4794250"/>
          <p14:tracePt t="83435" x="2813050" y="4762500"/>
          <p14:tracePt t="83452" x="2914650" y="4756150"/>
          <p14:tracePt t="83469" x="2997200" y="4756150"/>
          <p14:tracePt t="83485" x="3111500" y="4756150"/>
          <p14:tracePt t="83502" x="3448050" y="4756150"/>
          <p14:tracePt t="83519" x="3759200" y="4756150"/>
          <p14:tracePt t="83535" x="4032250" y="4756150"/>
          <p14:tracePt t="83552" x="4222750" y="4756150"/>
          <p14:tracePt t="83569" x="4311650" y="4756150"/>
          <p14:tracePt t="83585" x="4330700" y="4756150"/>
          <p14:tracePt t="83602" x="4349750" y="4743450"/>
          <p14:tracePt t="83619" x="4381500" y="4737100"/>
          <p14:tracePt t="83636" x="4464050" y="4724400"/>
          <p14:tracePt t="83652" x="4616450" y="4705350"/>
          <p14:tracePt t="83669" x="4800600" y="4679950"/>
          <p14:tracePt t="83686" x="4953000" y="4660900"/>
          <p14:tracePt t="83703" x="4997450" y="4654550"/>
          <p14:tracePt t="83719" x="5035550" y="4641850"/>
          <p14:tracePt t="83736" x="5073650" y="4629150"/>
          <p14:tracePt t="83753" x="5099050" y="4629150"/>
          <p14:tracePt t="83769" x="5137150" y="4610100"/>
          <p14:tracePt t="83786" x="5162550" y="4603750"/>
          <p14:tracePt t="83802" x="5207000" y="4591050"/>
          <p14:tracePt t="83819" x="5226050" y="4572000"/>
          <p14:tracePt t="83835" x="5245100" y="4565650"/>
          <p14:tracePt t="83871" x="5245100" y="4559300"/>
          <p14:tracePt t="83871" x="5245100" y="4552950"/>
          <p14:tracePt t="83886" x="5245100" y="4546600"/>
          <p14:tracePt t="83903" x="5245100" y="4540250"/>
          <p14:tracePt t="83919" x="5245100" y="4533900"/>
          <p14:tracePt t="83936" x="5226050" y="4521200"/>
          <p14:tracePt t="83953" x="5187950" y="4508500"/>
          <p14:tracePt t="83969" x="5137150" y="4483100"/>
          <p14:tracePt t="83988" x="5067300" y="4464050"/>
          <p14:tracePt t="84003" x="4997450" y="4432300"/>
          <p14:tracePt t="84020" x="4927600" y="4432300"/>
          <p14:tracePt t="84036" x="4851400" y="4432300"/>
          <p14:tracePt t="84053" x="4775200" y="4425950"/>
          <p14:tracePt t="84070" x="4610100" y="4425950"/>
          <p14:tracePt t="84087" x="4552950" y="4425950"/>
          <p14:tracePt t="84103" x="4368800" y="4425950"/>
          <p14:tracePt t="84120" x="4260850" y="4425950"/>
          <p14:tracePt t="84136" x="4140200" y="4425950"/>
          <p14:tracePt t="84153" x="4051300" y="4432300"/>
          <p14:tracePt t="84170" x="4019550" y="4445000"/>
          <p14:tracePt t="84187" x="4006850" y="4457700"/>
          <p14:tracePt t="84203" x="3987800" y="4464050"/>
          <p14:tracePt t="84220" x="3987800" y="4483100"/>
          <p14:tracePt t="84237" x="3981450" y="4508500"/>
          <p14:tracePt t="84253" x="3981450" y="4521200"/>
          <p14:tracePt t="84270" x="3981450" y="4572000"/>
          <p14:tracePt t="84287" x="4013200" y="4597400"/>
          <p14:tracePt t="84303" x="4051300" y="4629150"/>
          <p14:tracePt t="84320" x="4076700" y="4648200"/>
          <p14:tracePt t="84337" x="4108450" y="4660900"/>
          <p14:tracePt t="84353" x="4140200" y="4679950"/>
          <p14:tracePt t="84370" x="4165600" y="4699000"/>
          <p14:tracePt t="84387" x="4203700" y="4718050"/>
          <p14:tracePt t="84404" x="4241800" y="4737100"/>
          <p14:tracePt t="84420" x="4292600" y="4743450"/>
          <p14:tracePt t="84437" x="4349750" y="4756150"/>
          <p14:tracePt t="84454" x="4413250" y="4756150"/>
          <p14:tracePt t="84470" x="4508500" y="4762500"/>
          <p14:tracePt t="84487" x="4572000" y="4762500"/>
          <p14:tracePt t="84504" x="4629150" y="4762500"/>
          <p14:tracePt t="84521" x="4660900" y="4756150"/>
          <p14:tracePt t="84537" x="4673600" y="4749800"/>
          <p14:tracePt t="84554" x="4686300" y="4724400"/>
          <p14:tracePt t="84570" x="4686300" y="4711700"/>
          <p14:tracePt t="84587" x="4692650" y="4686300"/>
          <p14:tracePt t="84604" x="4692650" y="4673600"/>
          <p14:tracePt t="84620" x="4692650" y="4660900"/>
          <p14:tracePt t="84637" x="4692650" y="4641850"/>
          <p14:tracePt t="84654" x="4692650" y="4622800"/>
          <p14:tracePt t="84671" x="4692650" y="4603750"/>
          <p14:tracePt t="84687" x="4692650" y="4591050"/>
          <p14:tracePt t="84704" x="4686300" y="4572000"/>
          <p14:tracePt t="84721" x="4673600" y="4546600"/>
          <p14:tracePt t="84737" x="4660900" y="4533900"/>
          <p14:tracePt t="84754" x="4641850" y="4508500"/>
          <p14:tracePt t="84771" x="4578350" y="4483100"/>
          <p14:tracePt t="84788" x="4540250" y="4457700"/>
          <p14:tracePt t="84804" x="4508500" y="4445000"/>
          <p14:tracePt t="84821" x="4483100" y="4438650"/>
          <p14:tracePt t="84838" x="4432300" y="4438650"/>
          <p14:tracePt t="84855" x="4394200" y="4438650"/>
          <p14:tracePt t="84871" x="4324350" y="4438650"/>
          <p14:tracePt t="84888" x="4273550" y="4457700"/>
          <p14:tracePt t="84904" x="4241800" y="4464050"/>
          <p14:tracePt t="84921" x="4203700" y="4489450"/>
          <p14:tracePt t="84937" x="4178300" y="4514850"/>
          <p14:tracePt t="84954" x="4159250" y="4533900"/>
          <p14:tracePt t="84971" x="4152900" y="4565650"/>
          <p14:tracePt t="84988" x="4146550" y="4578350"/>
          <p14:tracePt t="85004" x="4146550" y="4603750"/>
          <p14:tracePt t="85021" x="4146550" y="4622800"/>
          <p14:tracePt t="85038" x="4146550" y="4648200"/>
          <p14:tracePt t="85055" x="4159250" y="4699000"/>
          <p14:tracePt t="85072" x="4191000" y="4749800"/>
          <p14:tracePt t="85088" x="4248150" y="4775200"/>
          <p14:tracePt t="85104" x="4286250" y="4794250"/>
          <p14:tracePt t="85121" x="4343400" y="4813300"/>
          <p14:tracePt t="85138" x="4406900" y="4813300"/>
          <p14:tracePt t="85155" x="4489450" y="4813300"/>
          <p14:tracePt t="85171" x="4572000" y="4813300"/>
          <p14:tracePt t="85188" x="4641850" y="4813300"/>
          <p14:tracePt t="85188" x="4667250" y="4813300"/>
          <p14:tracePt t="85206" x="4692650" y="4806950"/>
          <p14:tracePt t="85221" x="4718050" y="4781550"/>
          <p14:tracePt t="85239" x="4737100" y="4756150"/>
          <p14:tracePt t="85255" x="4749800" y="4724400"/>
          <p14:tracePt t="85272" x="4749800" y="4692650"/>
          <p14:tracePt t="85288" x="4749800" y="4686300"/>
          <p14:tracePt t="85305" x="4749800" y="4673600"/>
          <p14:tracePt t="85321" x="4749800" y="4648200"/>
          <p14:tracePt t="85338" x="4749800" y="4635500"/>
          <p14:tracePt t="85356" x="4743450" y="4622800"/>
          <p14:tracePt t="85372" x="4724400" y="4603750"/>
          <p14:tracePt t="85388" x="4711700" y="4584700"/>
          <p14:tracePt t="85405" x="4686300" y="4572000"/>
          <p14:tracePt t="85422" x="4610100" y="4552950"/>
          <p14:tracePt t="85439" x="4533900" y="4521200"/>
          <p14:tracePt t="85455" x="4476750" y="4521200"/>
          <p14:tracePt t="85472" x="4406900" y="4514850"/>
          <p14:tracePt t="85489" x="4349750" y="4514850"/>
          <p14:tracePt t="85505" x="4305300" y="4514850"/>
          <p14:tracePt t="85522" x="4235450" y="4514850"/>
          <p14:tracePt t="85539" x="4178300" y="4540250"/>
          <p14:tracePt t="85555" x="4152900" y="4565650"/>
          <p14:tracePt t="85572" x="4127500" y="4591050"/>
          <p14:tracePt t="85589" x="4114800" y="4616450"/>
          <p14:tracePt t="85606" x="4114800" y="4679950"/>
          <p14:tracePt t="85623" x="4114800" y="4711700"/>
          <p14:tracePt t="85639" x="4114800" y="4749800"/>
          <p14:tracePt t="85656" x="4127500" y="4794250"/>
          <p14:tracePt t="85672" x="4152900" y="4819650"/>
          <p14:tracePt t="85689" x="4191000" y="4845050"/>
          <p14:tracePt t="85705" x="4248150" y="4870450"/>
          <p14:tracePt t="85722" x="4311650" y="4876800"/>
          <p14:tracePt t="85739" x="4368800" y="4876800"/>
          <p14:tracePt t="85756" x="4425950" y="4876800"/>
          <p14:tracePt t="85772" x="4470400" y="4876800"/>
          <p14:tracePt t="85789" x="4502150" y="4864100"/>
          <p14:tracePt t="85806" x="4552950" y="4819650"/>
          <p14:tracePt t="85823" x="4559300" y="4775200"/>
          <p14:tracePt t="85840" x="4565650" y="4749800"/>
          <p14:tracePt t="85856" x="4572000" y="4724400"/>
          <p14:tracePt t="85873" x="4572000" y="4705350"/>
          <p14:tracePt t="85889" x="4572000" y="4673600"/>
          <p14:tracePt t="85906" x="4572000" y="4648200"/>
          <p14:tracePt t="85923" x="4572000" y="4629150"/>
          <p14:tracePt t="85939" x="4559300" y="4603750"/>
          <p14:tracePt t="85956" x="4552950" y="4584700"/>
          <p14:tracePt t="85973" x="4546600" y="4578350"/>
          <p14:tracePt t="85989" x="4521200" y="4565650"/>
          <p14:tracePt t="86007" x="4514850" y="4559300"/>
          <p14:tracePt t="86023" x="4489450" y="4552950"/>
          <p14:tracePt t="86040" x="4451350" y="4552950"/>
          <p14:tracePt t="86056" x="4432300" y="4552950"/>
          <p14:tracePt t="86073" x="4400550" y="4559300"/>
          <p14:tracePt t="86090" x="4368800" y="4584700"/>
          <p14:tracePt t="86106" x="4349750" y="4616450"/>
          <p14:tracePt t="86123" x="4330700" y="4629150"/>
          <p14:tracePt t="86537" x="0" y="0"/>
        </p14:tracePtLst>
        <p14:tracePtLst>
          <p14:tracePt t="88015" x="1752600" y="5080000"/>
          <p14:tracePt t="88071" x="1765300" y="5080000"/>
          <p14:tracePt t="88084" x="1771650" y="5080000"/>
          <p14:tracePt t="88089" x="1778000" y="5080000"/>
          <p14:tracePt t="88094" x="1790700" y="5080000"/>
          <p14:tracePt t="88112" x="1835150" y="5080000"/>
          <p14:tracePt t="88128" x="1873250" y="5086350"/>
          <p14:tracePt t="88144" x="1949450" y="5099050"/>
          <p14:tracePt t="88167" x="2006600" y="5105400"/>
          <p14:tracePt t="88184" x="2076450" y="5105400"/>
          <p14:tracePt t="88200" x="2108200" y="5111750"/>
          <p14:tracePt t="88210" x="2146300" y="5111750"/>
          <p14:tracePt t="88231" x="2178050" y="5111750"/>
          <p14:tracePt t="88248" x="2235200" y="5111750"/>
          <p14:tracePt t="88260" x="2336800" y="5111750"/>
          <p14:tracePt t="88276" x="2559050" y="5111750"/>
          <p14:tracePt t="88295" x="2889250" y="5111750"/>
          <p14:tracePt t="88311" x="3162300" y="5111750"/>
          <p14:tracePt t="88327" x="3429000" y="5099050"/>
          <p14:tracePt t="88344" x="3524250" y="5086350"/>
          <p14:tracePt t="88367" x="3625850" y="5067300"/>
          <p14:tracePt t="88381" x="3733800" y="5054600"/>
          <p14:tracePt t="88393" x="3879850" y="5035550"/>
          <p14:tracePt t="88412" x="4000500" y="5003800"/>
          <p14:tracePt t="88427" x="4133850" y="4984750"/>
          <p14:tracePt t="88444" x="4260850" y="4953000"/>
          <p14:tracePt t="88460" x="4330700" y="4933950"/>
          <p14:tracePt t="88477" x="4368800" y="4921250"/>
          <p14:tracePt t="88493" x="4387850" y="4914900"/>
          <p14:tracePt t="88510" x="4419600" y="4914900"/>
          <p14:tracePt t="88527" x="4451350" y="4908550"/>
          <p14:tracePt t="88544" x="4451350" y="4902200"/>
          <p14:tracePt t="88695" x="4451350" y="4883150"/>
          <p14:tracePt t="88703" x="4425950" y="4876800"/>
          <p14:tracePt t="88711" x="4337050" y="4851400"/>
          <p14:tracePt t="88728" x="4279900" y="4826000"/>
          <p14:tracePt t="88728" x="4133850" y="4800600"/>
          <p14:tracePt t="88744" x="4013200" y="4787900"/>
          <p14:tracePt t="88761" x="3943350" y="4787900"/>
          <p14:tracePt t="88778" x="3905250" y="4787900"/>
          <p14:tracePt t="88794" x="3829050" y="4787900"/>
          <p14:tracePt t="88811" x="3689350" y="4756150"/>
          <p14:tracePt t="88827" x="3536950" y="4743450"/>
          <p14:tracePt t="88844" x="3378200" y="4737100"/>
          <p14:tracePt t="88861" x="3225800" y="4724400"/>
          <p14:tracePt t="88877" x="3041650" y="4724400"/>
          <p14:tracePt t="88895" x="2889250" y="4724400"/>
          <p14:tracePt t="88911" x="2660650" y="4724400"/>
          <p14:tracePt t="88928" x="2501900" y="4724400"/>
          <p14:tracePt t="88944" x="2381250" y="4724400"/>
          <p14:tracePt t="88961" x="2152650" y="4724400"/>
          <p14:tracePt t="88977" x="1962150" y="4724400"/>
          <p14:tracePt t="88994" x="1797050" y="4724400"/>
          <p14:tracePt t="89011" x="1676400" y="4724400"/>
          <p14:tracePt t="89028" x="1619250" y="4724400"/>
          <p14:tracePt t="89044" x="1600200" y="4743450"/>
          <p14:tracePt t="89061" x="1574800" y="4762500"/>
          <p14:tracePt t="89078" x="1530350" y="4794250"/>
          <p14:tracePt t="89094" x="1479550" y="4826000"/>
          <p14:tracePt t="89111" x="1447800" y="4864100"/>
          <p14:tracePt t="89128" x="1422400" y="4902200"/>
          <p14:tracePt t="89145" x="1409700" y="4927600"/>
          <p14:tracePt t="89161" x="1409700" y="4997450"/>
          <p14:tracePt t="89178" x="1403350" y="5067300"/>
          <p14:tracePt t="89195" x="1403350" y="5105400"/>
          <p14:tracePt t="89211" x="1403350" y="5143500"/>
          <p14:tracePt t="89228" x="1403350" y="5168900"/>
          <p14:tracePt t="89245" x="1403350" y="5187950"/>
          <p14:tracePt t="89261" x="1403350" y="5219700"/>
          <p14:tracePt t="89278" x="1403350" y="5264150"/>
          <p14:tracePt t="89296" x="1409700" y="5289550"/>
          <p14:tracePt t="89312" x="1441450" y="5321300"/>
          <p14:tracePt t="89328" x="1460500" y="5353050"/>
          <p14:tracePt t="89345" x="1479550" y="5372100"/>
          <p14:tracePt t="89362" x="1504950" y="5384800"/>
          <p14:tracePt t="89378" x="1555750" y="5403850"/>
          <p14:tracePt t="89395" x="1625600" y="5435600"/>
          <p14:tracePt t="89412" x="1720850" y="5473700"/>
          <p14:tracePt t="89428" x="1860550" y="5518150"/>
          <p14:tracePt t="89445" x="2006600" y="5562600"/>
          <p14:tracePt t="89462" x="2159000" y="5588000"/>
          <p14:tracePt t="89479" x="2432050" y="5619750"/>
          <p14:tracePt t="89497" x="2584450" y="5619750"/>
          <p14:tracePt t="89512" x="2800350" y="5619750"/>
          <p14:tracePt t="89528" x="3022600" y="5619750"/>
          <p14:tracePt t="89545" x="3422650" y="5619750"/>
          <p14:tracePt t="89562" x="3708400" y="5619750"/>
          <p14:tracePt t="89578" x="3962400" y="5619750"/>
          <p14:tracePt t="89595" x="4146550" y="5600700"/>
          <p14:tracePt t="89612" x="4260850" y="5575300"/>
          <p14:tracePt t="89629" x="4362450" y="5543550"/>
          <p14:tracePt t="89645" x="4464050" y="5518150"/>
          <p14:tracePt t="89662" x="4597400" y="5492750"/>
          <p14:tracePt t="89662" x="4667250" y="5467350"/>
          <p14:tracePt t="89681" x="4781550" y="5429250"/>
          <p14:tracePt t="89696" x="4876800" y="5397500"/>
          <p14:tracePt t="89712" x="4921250" y="5378450"/>
          <p14:tracePt t="89729" x="4946650" y="5365750"/>
          <p14:tracePt t="89746" x="4972050" y="5346700"/>
          <p14:tracePt t="89762" x="4997450" y="5327650"/>
          <p14:tracePt t="89779" x="5016500" y="5295900"/>
          <p14:tracePt t="89796" x="5029200" y="5270500"/>
          <p14:tracePt t="89812" x="5035550" y="5226050"/>
          <p14:tracePt t="89830" x="5035550" y="5194300"/>
          <p14:tracePt t="89846" x="5035550" y="5156200"/>
          <p14:tracePt t="89863" x="5029200" y="5118100"/>
          <p14:tracePt t="89880" x="4984750" y="5080000"/>
          <p14:tracePt t="89896" x="4940300" y="5035550"/>
          <p14:tracePt t="89912" x="4902200" y="5003800"/>
          <p14:tracePt t="89929" x="4819650" y="4978400"/>
          <p14:tracePt t="89946" x="4692650" y="4921250"/>
          <p14:tracePt t="89963" x="4483100" y="4883150"/>
          <p14:tracePt t="89979" x="4298950" y="4832350"/>
          <p14:tracePt t="89996" x="4032250" y="4775200"/>
          <p14:tracePt t="90013" x="3721100" y="4743450"/>
          <p14:tracePt t="90029" x="3340100" y="4730750"/>
          <p14:tracePt t="90046" x="3105150" y="4730750"/>
          <p14:tracePt t="90063" x="2825750" y="4730750"/>
          <p14:tracePt t="90080" x="2673350" y="4730750"/>
          <p14:tracePt t="90096" x="2501900" y="4730750"/>
          <p14:tracePt t="90113" x="2349500" y="4730750"/>
          <p14:tracePt t="90129" x="2197100" y="4730750"/>
          <p14:tracePt t="90146" x="2089150" y="4762500"/>
          <p14:tracePt t="90163" x="1987550" y="4787900"/>
          <p14:tracePt t="90180" x="1936750" y="4806950"/>
          <p14:tracePt t="90196" x="1879600" y="4826000"/>
          <p14:tracePt t="90213" x="1816100" y="4857750"/>
          <p14:tracePt t="90230" x="1765300" y="4883150"/>
          <p14:tracePt t="90246" x="1708150" y="4933950"/>
          <p14:tracePt t="90264" x="1682750" y="4972050"/>
          <p14:tracePt t="90280" x="1663700" y="5016500"/>
          <p14:tracePt t="90297" x="1644650" y="5048250"/>
          <p14:tracePt t="90313" x="1625600" y="5086350"/>
          <p14:tracePt t="90330" x="1606550" y="5105400"/>
          <p14:tracePt t="90346" x="1568450" y="5149850"/>
          <p14:tracePt t="90363" x="1562100" y="5162550"/>
          <p14:tracePt t="90380" x="1555750" y="5200650"/>
          <p14:tracePt t="90397" x="1555750" y="5238750"/>
          <p14:tracePt t="90413" x="1555750" y="5270500"/>
          <p14:tracePt t="90430" x="1587500" y="5327650"/>
          <p14:tracePt t="90430" x="1600200" y="5340350"/>
          <p14:tracePt t="90448" x="1625600" y="5378450"/>
          <p14:tracePt t="90463" x="1651000" y="5410200"/>
          <p14:tracePt t="90480" x="1676400" y="5441950"/>
          <p14:tracePt t="90497" x="1714500" y="5461000"/>
          <p14:tracePt t="90513" x="1758950" y="5480050"/>
          <p14:tracePt t="90530" x="1803400" y="5505450"/>
          <p14:tracePt t="90547" x="1847850" y="5524500"/>
          <p14:tracePt t="90564" x="1866900" y="5537200"/>
          <p14:tracePt t="90580" x="1898650" y="5556250"/>
          <p14:tracePt t="90623" x="1905000" y="5556250"/>
          <p14:tracePt t="90679" x="1911350" y="5556250"/>
          <p14:tracePt t="90695" x="1917700" y="5556250"/>
          <p14:tracePt t="90728" x="1924050" y="5556250"/>
          <p14:tracePt t="90742" x="0" y="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Choice of Ionic Liquid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19200"/>
            <a:ext cx="5486400" cy="518160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A number of ionic liquids initially investigated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err="1"/>
              <a:t>bis</a:t>
            </a:r>
            <a:r>
              <a:rPr lang="en-US" sz="2600" dirty="0"/>
              <a:t>(</a:t>
            </a:r>
            <a:r>
              <a:rPr lang="en-US" sz="2600" dirty="0" err="1"/>
              <a:t>trifluoromethanesulfonyl</a:t>
            </a:r>
            <a:r>
              <a:rPr lang="en-US" sz="2600" dirty="0"/>
              <a:t>)imide (TFSI) anion </a:t>
            </a:r>
            <a:r>
              <a:rPr lang="en-US" sz="2600" dirty="0" smtClean="0"/>
              <a:t>selected for study at UNLV</a:t>
            </a:r>
            <a:endParaRPr lang="en-US" sz="2600" dirty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Functionalized TFSI evaluated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propyl and imidazolium</a:t>
            </a:r>
            <a:endParaRPr lang="en-US" sz="2600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large potential window with Au, Pt, and Glassy carbon electrodes</a:t>
            </a:r>
          </a:p>
          <a:p>
            <a:pPr lvl="2">
              <a:buFont typeface="Arial" pitchFamily="34" charset="0"/>
              <a:buChar char="•"/>
            </a:pPr>
            <a:r>
              <a:rPr lang="en-US" sz="2600" dirty="0" smtClean="0"/>
              <a:t>Suitable for reduction of lanthanides and actinides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Ionic liquid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N-trimethyl-N-butylammonium bis(trifluoromethanesulfonyl)imide</a:t>
            </a:r>
          </a:p>
          <a:p>
            <a:pPr lvl="2">
              <a:buFont typeface="Arial" pitchFamily="34" charset="0"/>
              <a:buChar char="•"/>
            </a:pPr>
            <a:r>
              <a:rPr lang="en-US" sz="2600" dirty="0" smtClean="0"/>
              <a:t>Used with actinides</a:t>
            </a:r>
          </a:p>
          <a:p>
            <a:pPr marL="971550" lvl="1" indent="-457200">
              <a:buSzPct val="90000"/>
              <a:buFont typeface="Arial" pitchFamily="34" charset="0"/>
              <a:buChar char="•"/>
            </a:pPr>
            <a:r>
              <a:rPr lang="en-US" sz="2600" dirty="0" smtClean="0"/>
              <a:t>Written as [Me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NBu][TFSI]</a:t>
            </a:r>
            <a:endParaRPr lang="en-US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3" t="13401"/>
          <a:stretch>
            <a:fillRect/>
          </a:stretch>
        </p:blipFill>
        <p:spPr bwMode="auto">
          <a:xfrm>
            <a:off x="5562600" y="1447800"/>
            <a:ext cx="3276600" cy="154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77653"/>
            <a:ext cx="1981200" cy="2189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4953000" y="2165330"/>
            <a:ext cx="914400" cy="888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953000" y="5105400"/>
            <a:ext cx="1981200" cy="444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614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58"/>
    </mc:Choice>
    <mc:Fallback xmlns="">
      <p:transition spd="slow" advTm="57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0222" x="2235200" y="2241550"/>
          <p14:tracePt t="10440" x="2235200" y="2235200"/>
          <p14:tracePt t="10448" x="2203450" y="2216150"/>
          <p14:tracePt t="10464" x="2178050" y="2203450"/>
          <p14:tracePt t="10481" x="2108200" y="2178050"/>
          <p14:tracePt t="10488" x="2044700" y="2165350"/>
          <p14:tracePt t="10498" x="2000250" y="2152650"/>
          <p14:tracePt t="10520" x="1962150" y="2139950"/>
          <p14:tracePt t="10532" x="1917700" y="2139950"/>
          <p14:tracePt t="10548" x="1860550" y="2133600"/>
          <p14:tracePt t="10565" x="1784350" y="2133600"/>
          <p14:tracePt t="10581" x="1663700" y="2133600"/>
          <p14:tracePt t="10598" x="1530350" y="2133600"/>
          <p14:tracePt t="10615" x="1409700" y="2133600"/>
          <p14:tracePt t="10631" x="1308100" y="2133600"/>
          <p14:tracePt t="10648" x="1276350" y="2133600"/>
          <p14:tracePt t="10666" x="1238250" y="2133600"/>
          <p14:tracePt t="10682" x="1174750" y="2133600"/>
          <p14:tracePt t="10698" x="1117600" y="2133600"/>
          <p14:tracePt t="10715" x="1047750" y="2139950"/>
          <p14:tracePt t="10732" x="996950" y="2146300"/>
          <p14:tracePt t="10749" x="946150" y="2159000"/>
          <p14:tracePt t="10766" x="914400" y="2165350"/>
          <p14:tracePt t="10782" x="857250" y="2178050"/>
          <p14:tracePt t="10798" x="736600" y="2216150"/>
          <p14:tracePt t="10816" x="692150" y="2228850"/>
          <p14:tracePt t="10833" x="679450" y="2235200"/>
          <p14:tracePt t="10849" x="654050" y="2247900"/>
          <p14:tracePt t="10866" x="647700" y="2247900"/>
          <p14:tracePt t="10882" x="641350" y="2260600"/>
          <p14:tracePt t="10899" x="622300" y="2266950"/>
          <p14:tracePt t="10916" x="615950" y="2279650"/>
          <p14:tracePt t="10932" x="603250" y="2292350"/>
          <p14:tracePt t="10949" x="577850" y="2330450"/>
          <p14:tracePt t="10965" x="571500" y="2349500"/>
          <p14:tracePt t="10982" x="565150" y="2381250"/>
          <p14:tracePt t="10999" x="552450" y="2432050"/>
          <p14:tracePt t="11016" x="552450" y="2463800"/>
          <p14:tracePt t="11032" x="552450" y="2489200"/>
          <p14:tracePt t="11049" x="552450" y="2540000"/>
          <p14:tracePt t="11066" x="577850" y="2571750"/>
          <p14:tracePt t="11083" x="590550" y="2597150"/>
          <p14:tracePt t="11100" x="615950" y="2628900"/>
          <p14:tracePt t="11116" x="635000" y="2654300"/>
          <p14:tracePt t="11133" x="685800" y="2698750"/>
          <p14:tracePt t="11150" x="730250" y="2724150"/>
          <p14:tracePt t="11166" x="825500" y="2762250"/>
          <p14:tracePt t="11182" x="901700" y="2794000"/>
          <p14:tracePt t="11199" x="1016000" y="2813050"/>
          <p14:tracePt t="11216" x="1111250" y="2819400"/>
          <p14:tracePt t="11233" x="1238250" y="2819400"/>
          <p14:tracePt t="11249" x="1371600" y="2819400"/>
          <p14:tracePt t="11267" x="1479550" y="2819400"/>
          <p14:tracePt t="11283" x="1555750" y="2819400"/>
          <p14:tracePt t="11300" x="1587500" y="2806700"/>
          <p14:tracePt t="11316" x="1612900" y="2781300"/>
          <p14:tracePt t="11333" x="1638300" y="2743200"/>
          <p14:tracePt t="11349" x="1651000" y="2705100"/>
          <p14:tracePt t="11366" x="1657350" y="2686050"/>
          <p14:tracePt t="11383" x="1657350" y="2647950"/>
          <p14:tracePt t="11399" x="1651000" y="2571750"/>
          <p14:tracePt t="11416" x="1612900" y="2495550"/>
          <p14:tracePt t="11433" x="1530350" y="2393950"/>
          <p14:tracePt t="11449" x="1460500" y="2317750"/>
          <p14:tracePt t="11466" x="1397000" y="2247900"/>
          <p14:tracePt t="11483" x="1301750" y="2190750"/>
          <p14:tracePt t="11499" x="1193800" y="2120900"/>
          <p14:tracePt t="11516" x="1079500" y="2076450"/>
          <p14:tracePt t="11533" x="977900" y="2051050"/>
          <p14:tracePt t="11550" x="908050" y="2044700"/>
          <p14:tracePt t="11566" x="857250" y="2038350"/>
          <p14:tracePt t="11583" x="762000" y="2038350"/>
          <p14:tracePt t="11600" x="704850" y="2038350"/>
          <p14:tracePt t="11616" x="654050" y="2038350"/>
          <p14:tracePt t="11633" x="615950" y="2051050"/>
          <p14:tracePt t="11650" x="590550" y="2070100"/>
          <p14:tracePt t="11667" x="558800" y="2076450"/>
          <p14:tracePt t="11684" x="539750" y="2108200"/>
          <p14:tracePt t="11700" x="533400" y="2127250"/>
          <p14:tracePt t="11717" x="527050" y="2152650"/>
          <p14:tracePt t="11733" x="527050" y="2165350"/>
          <p14:tracePt t="11751" x="527050" y="2184400"/>
          <p14:tracePt t="11767" x="527050" y="2197100"/>
          <p14:tracePt t="11808" x="527050" y="2203450"/>
          <p14:tracePt t="11819" x="527050" y="2209800"/>
          <p14:tracePt t="11833" x="527050" y="2216150"/>
          <p14:tracePt t="11833" x="527050" y="2222500"/>
          <p14:tracePt t="11850" x="546100" y="2228850"/>
          <p14:tracePt t="11868" x="571500" y="2241550"/>
          <p14:tracePt t="11884" x="577850" y="2241550"/>
          <p14:tracePt t="11900" x="596900" y="2241550"/>
          <p14:tracePt t="11917" x="609600" y="2241550"/>
          <p14:tracePt t="11934" x="615950" y="2241550"/>
          <p14:tracePt t="11951" x="660400" y="2241550"/>
          <p14:tracePt t="11968" x="704850" y="2241550"/>
          <p14:tracePt t="11984" x="755650" y="2241550"/>
          <p14:tracePt t="12001" x="806450" y="2241550"/>
          <p14:tracePt t="12017" x="825500" y="2235200"/>
          <p14:tracePt t="12034" x="838200" y="2235200"/>
          <p14:tracePt t="12051" x="857250" y="2228850"/>
          <p14:tracePt t="12068" x="869950" y="2222500"/>
          <p14:tracePt t="12084" x="882650" y="2216150"/>
          <p14:tracePt t="12101" x="901700" y="2209800"/>
          <p14:tracePt t="12118" x="914400" y="2209800"/>
          <p14:tracePt t="12134" x="939800" y="2203450"/>
          <p14:tracePt t="12151" x="965200" y="2190750"/>
          <p14:tracePt t="12168" x="1003300" y="2190750"/>
          <p14:tracePt t="12185" x="1028700" y="2190750"/>
          <p14:tracePt t="12201" x="1060450" y="2184400"/>
          <p14:tracePt t="12218" x="1079500" y="2184400"/>
          <p14:tracePt t="12235" x="1111250" y="2178050"/>
          <p14:tracePt t="12251" x="1136650" y="2171700"/>
          <p14:tracePt t="12268" x="1155700" y="2171700"/>
          <p14:tracePt t="12285" x="1168400" y="2165350"/>
          <p14:tracePt t="12302" x="1187450" y="2165350"/>
          <p14:tracePt t="12318" x="1212850" y="2165350"/>
          <p14:tracePt t="12335" x="1238250" y="2159000"/>
          <p14:tracePt t="12352" x="1250950" y="2159000"/>
          <p14:tracePt t="12369" x="1263650" y="2152650"/>
          <p14:tracePt t="12385" x="1282700" y="2152650"/>
          <p14:tracePt t="12401" x="1314450" y="2152650"/>
          <p14:tracePt t="12418" x="1352550" y="2152650"/>
          <p14:tracePt t="12435" x="1384300" y="2152650"/>
          <p14:tracePt t="12452" x="1422400" y="2152650"/>
          <p14:tracePt t="12468" x="1447800" y="2152650"/>
          <p14:tracePt t="12485" x="1473200" y="2152650"/>
          <p14:tracePt t="12502" x="1498600" y="2152650"/>
          <p14:tracePt t="12518" x="1517650" y="2152650"/>
          <p14:tracePt t="12535" x="1555750" y="2152650"/>
          <p14:tracePt t="12552" x="1581150" y="2152650"/>
          <p14:tracePt t="12569" x="1612900" y="2152650"/>
          <p14:tracePt t="12585" x="1657350" y="2159000"/>
          <p14:tracePt t="12602" x="1689100" y="2159000"/>
          <p14:tracePt t="12618" x="1708150" y="2159000"/>
          <p14:tracePt t="12635" x="1727200" y="2159000"/>
          <p14:tracePt t="12651" x="1733550" y="2159000"/>
          <p14:tracePt t="12668" x="1765300" y="2165350"/>
          <p14:tracePt t="12685" x="1809750" y="2165350"/>
          <p14:tracePt t="12701" x="1892300" y="2178050"/>
          <p14:tracePt t="12718" x="1981200" y="2178050"/>
          <p14:tracePt t="12735" x="2063750" y="2178050"/>
          <p14:tracePt t="12752" x="2095500" y="2178050"/>
          <p14:tracePt t="12768" x="2120900" y="2178050"/>
          <p14:tracePt t="12785" x="2127250" y="2178050"/>
          <p14:tracePt t="12802" x="2139950" y="2178050"/>
          <p14:tracePt t="12818" x="2178050" y="2178050"/>
          <p14:tracePt t="12835" x="2197100" y="2178050"/>
          <p14:tracePt t="12852" x="2216150" y="2178050"/>
          <p14:tracePt t="12869" x="2228850" y="2178050"/>
          <p14:tracePt t="12886" x="2235200" y="2178050"/>
          <p14:tracePt t="12903" x="2260600" y="2178050"/>
          <p14:tracePt t="12919" x="2292350" y="2178050"/>
          <p14:tracePt t="12936" x="2330450" y="2178050"/>
          <p14:tracePt t="12953" x="2349500" y="2178050"/>
          <p14:tracePt t="12969" x="2374900" y="2178050"/>
          <p14:tracePt t="12986" x="2393950" y="2178050"/>
          <p14:tracePt t="13002" x="2425700" y="2178050"/>
          <p14:tracePt t="13020" x="2476500" y="2190750"/>
          <p14:tracePt t="13036" x="2546350" y="2209800"/>
          <p14:tracePt t="13053" x="2597150" y="2209800"/>
          <p14:tracePt t="13069" x="2673350" y="2216150"/>
          <p14:tracePt t="13086" x="2705100" y="2222500"/>
          <p14:tracePt t="13103" x="2743200" y="2228850"/>
          <p14:tracePt t="13121" x="2755900" y="2228850"/>
          <p14:tracePt t="13136" x="2762250" y="2228850"/>
          <p14:tracePt t="13153" x="2774950" y="2228850"/>
          <p14:tracePt t="13170" x="2781300" y="2228850"/>
          <p14:tracePt t="13187" x="2787650" y="2228850"/>
          <p14:tracePt t="13203" x="2800350" y="2228850"/>
          <p14:tracePt t="13239" x="2806700" y="2228850"/>
          <p14:tracePt t="13253" x="2813050" y="2228850"/>
          <p14:tracePt t="13270" x="2825750" y="2228850"/>
          <p14:tracePt t="13270" x="2844800" y="2228850"/>
          <p14:tracePt t="13287" x="2863850" y="2228850"/>
          <p14:tracePt t="13287" x="2876550" y="2228850"/>
          <p14:tracePt t="13304" x="2895600" y="2228850"/>
          <p14:tracePt t="13320" x="2901950" y="2228850"/>
          <p14:tracePt t="13337" x="2908300" y="2228850"/>
          <p14:tracePt t="13353" x="2921000" y="2228850"/>
          <p14:tracePt t="13370" x="2927350" y="2228850"/>
          <p14:tracePt t="13387" x="2940050" y="2228850"/>
          <p14:tracePt t="13403" x="2946400" y="2228850"/>
          <p14:tracePt t="13420" x="2952750" y="2228850"/>
          <p14:tracePt t="13496" x="2959100" y="2228850"/>
          <p14:tracePt t="13519" x="2965450" y="2228850"/>
          <p14:tracePt t="13912" x="2971800" y="2228850"/>
          <p14:tracePt t="13983" x="2984500" y="2228850"/>
          <p14:tracePt t="14024" x="2997200" y="2228850"/>
          <p14:tracePt t="14032" x="3003550" y="2228850"/>
          <p14:tracePt t="14039" x="3009900" y="2228850"/>
          <p14:tracePt t="14054" x="3016250" y="2228850"/>
          <p14:tracePt t="14054" x="3041650" y="2235200"/>
          <p14:tracePt t="14070" x="3073400" y="2241550"/>
          <p14:tracePt t="14087" x="3117850" y="2247900"/>
          <p14:tracePt t="14104" x="3136900" y="2247900"/>
          <p14:tracePt t="14121" x="3143250" y="2254250"/>
          <p14:tracePt t="14168" x="3149600" y="2254250"/>
          <p14:tracePt t="14271" x="3155950" y="2254250"/>
          <p14:tracePt t="14343" x="3162300" y="2254250"/>
          <p14:tracePt t="14359" x="3168650" y="2254250"/>
          <p14:tracePt t="14393" x="3181350" y="2254250"/>
          <p14:tracePt t="14414" x="3187700" y="2254250"/>
          <p14:tracePt t="14423" x="3194050" y="2254250"/>
          <p14:tracePt t="14424" x="3200400" y="2254250"/>
          <p14:tracePt t="14464" x="3213100" y="2254250"/>
          <p14:tracePt t="14472" x="3219450" y="2254250"/>
          <p14:tracePt t="14489" x="3225800" y="2254250"/>
          <p14:tracePt t="14489" x="3238500" y="2254250"/>
          <p14:tracePt t="14505" x="3244850" y="2254250"/>
          <p14:tracePt t="14522" x="3257550" y="2254250"/>
          <p14:tracePt t="14539" x="3282950" y="2254250"/>
          <p14:tracePt t="14555" x="3302000" y="2254250"/>
          <p14:tracePt t="14571" x="3333750" y="2254250"/>
          <p14:tracePt t="14588" x="3378200" y="2254250"/>
          <p14:tracePt t="14605" x="3409950" y="2254250"/>
          <p14:tracePt t="14621" x="3448050" y="2260600"/>
          <p14:tracePt t="14638" x="3498850" y="2260600"/>
          <p14:tracePt t="14656" x="3594100" y="2266950"/>
          <p14:tracePt t="14673" x="3695700" y="2273300"/>
          <p14:tracePt t="14689" x="3803650" y="2273300"/>
          <p14:tracePt t="14705" x="3937000" y="2273300"/>
          <p14:tracePt t="14721" x="4070350" y="2273300"/>
          <p14:tracePt t="14738" x="4210050" y="2273300"/>
          <p14:tracePt t="14755" x="4337050" y="2273300"/>
          <p14:tracePt t="14772" x="4470400" y="2273300"/>
          <p14:tracePt t="14788" x="4591050" y="2273300"/>
          <p14:tracePt t="14806" x="4673600" y="2254250"/>
          <p14:tracePt t="14823" x="4711700" y="2241550"/>
          <p14:tracePt t="14840" x="4718050" y="2228850"/>
          <p14:tracePt t="14856" x="4730750" y="2197100"/>
          <p14:tracePt t="14872" x="4737100" y="2178050"/>
          <p14:tracePt t="14889" x="4749800" y="2152650"/>
          <p14:tracePt t="14905" x="4749800" y="2120900"/>
          <p14:tracePt t="14922" x="4749800" y="2089150"/>
          <p14:tracePt t="14939" x="4749800" y="2070100"/>
          <p14:tracePt t="14955" x="4749800" y="2051050"/>
          <p14:tracePt t="14972" x="4749800" y="2032000"/>
          <p14:tracePt t="14989" x="4749800" y="2012950"/>
          <p14:tracePt t="15006" x="4749800" y="2000250"/>
          <p14:tracePt t="15023" x="4749800" y="1993900"/>
          <p14:tracePt t="15039" x="4743450" y="1981200"/>
          <p14:tracePt t="15055" x="4730750" y="1968500"/>
          <p14:tracePt t="15072" x="4724400" y="1962150"/>
          <p14:tracePt t="15089" x="4718050" y="1955800"/>
          <p14:tracePt t="15105" x="4699000" y="1955800"/>
          <p14:tracePt t="15122" x="4654550" y="1949450"/>
          <p14:tracePt t="15139" x="4603750" y="1943100"/>
          <p14:tracePt t="15156" x="4552950" y="1943100"/>
          <p14:tracePt t="15173" x="4521200" y="1943100"/>
          <p14:tracePt t="15189" x="4483100" y="1943100"/>
          <p14:tracePt t="15206" x="4451350" y="1943100"/>
          <p14:tracePt t="15222" x="4362450" y="1962150"/>
          <p14:tracePt t="15239" x="4235450" y="2000250"/>
          <p14:tracePt t="15258" x="4203700" y="2025650"/>
          <p14:tracePt t="15273" x="4165600" y="2070100"/>
          <p14:tracePt t="15290" x="4152900" y="2082800"/>
          <p14:tracePt t="15307" x="4140200" y="2120900"/>
          <p14:tracePt t="15324" x="4133850" y="2139950"/>
          <p14:tracePt t="15340" x="4133850" y="2152650"/>
          <p14:tracePt t="15377" x="4127500" y="2159000"/>
          <p14:tracePt t="15728" x="0" y="0"/>
        </p14:tracePtLst>
        <p14:tracePtLst>
          <p14:tracePt t="21257" x="7086600" y="2457450"/>
          <p14:tracePt t="21265" x="7086600" y="2482850"/>
          <p14:tracePt t="21273" x="7086600" y="2501900"/>
          <p14:tracePt t="21282" x="7086600" y="2520950"/>
          <p14:tracePt t="21289" x="7092950" y="2546350"/>
          <p14:tracePt t="21305" x="7118350" y="2584450"/>
          <p14:tracePt t="21322" x="7150100" y="2616200"/>
          <p14:tracePt t="21337" x="7181850" y="2628900"/>
          <p14:tracePt t="21354" x="7226300" y="2628900"/>
          <p14:tracePt t="21370" x="7308850" y="2628900"/>
          <p14:tracePt t="21385" x="7480300" y="2628900"/>
          <p14:tracePt t="21418" x="7778750" y="2628900"/>
          <p14:tracePt t="21426" x="8223250" y="2628900"/>
          <p14:tracePt t="21435" x="8743950" y="2590800"/>
          <p14:tracePt t="21457" x="9017000" y="2540000"/>
          <p14:tracePt t="21473" x="9112250" y="2495550"/>
          <p14:tracePt t="21485" x="9131300" y="2457450"/>
          <p14:tracePt t="21506" x="9137650" y="2413000"/>
          <p14:tracePt t="21521" x="9137650" y="2349500"/>
          <p14:tracePt t="21538" x="9137650" y="2273300"/>
          <p14:tracePt t="21554" x="9137650" y="2203450"/>
          <p14:tracePt t="21570" x="9112250" y="2101850"/>
          <p14:tracePt t="21586" x="9048750" y="1949450"/>
          <p14:tracePt t="21618" x="8947150" y="1809750"/>
          <p14:tracePt t="21635" x="8832850" y="1657350"/>
          <p14:tracePt t="21641" x="8712200" y="1524000"/>
          <p14:tracePt t="21652" x="8547100" y="1416050"/>
          <p14:tracePt t="21673" x="8350250" y="1314450"/>
          <p14:tracePt t="21685" x="8159750" y="1250950"/>
          <p14:tracePt t="21705" x="7848600" y="1155700"/>
          <p14:tracePt t="21722" x="7423150" y="1079500"/>
          <p14:tracePt t="21735" x="6959600" y="1028700"/>
          <p14:tracePt t="21752" x="6426200" y="1016000"/>
          <p14:tracePt t="21769" x="5810250" y="1016000"/>
          <p14:tracePt t="21786" x="5518150" y="1016000"/>
          <p14:tracePt t="21803" x="5308600" y="1060450"/>
          <p14:tracePt t="21819" x="5130800" y="1117600"/>
          <p14:tracePt t="21835" x="4972050" y="1187450"/>
          <p14:tracePt t="21851" x="4883150" y="1257300"/>
          <p14:tracePt t="21868" x="4826000" y="1346200"/>
          <p14:tracePt t="21885" x="4787900" y="1460500"/>
          <p14:tracePt t="21901" x="4768850" y="1593850"/>
          <p14:tracePt t="21918" x="4730750" y="1739900"/>
          <p14:tracePt t="21935" x="4692650" y="1949450"/>
          <p14:tracePt t="21952" x="4673600" y="2165350"/>
          <p14:tracePt t="21952" x="4673600" y="2317750"/>
          <p14:tracePt t="21971" x="4673600" y="2451100"/>
          <p14:tracePt t="21986" x="4711700" y="2813050"/>
          <p14:tracePt t="22003" x="4826000" y="3048000"/>
          <p14:tracePt t="22019" x="4953000" y="3232150"/>
          <p14:tracePt t="22036" x="5060950" y="3346450"/>
          <p14:tracePt t="22052" x="5187950" y="3397250"/>
          <p14:tracePt t="22069" x="5334000" y="3403600"/>
          <p14:tracePt t="22086" x="5524500" y="3409950"/>
          <p14:tracePt t="22102" x="5810250" y="3409950"/>
          <p14:tracePt t="22119" x="6134100" y="3384550"/>
          <p14:tracePt t="22136" x="6559550" y="3327400"/>
          <p14:tracePt t="22153" x="6991350" y="3238500"/>
          <p14:tracePt t="22169" x="7747000" y="3155950"/>
          <p14:tracePt t="22186" x="8077200" y="3060700"/>
          <p14:tracePt t="22203" x="8248650" y="2965450"/>
          <p14:tracePt t="22219" x="8407400" y="2844800"/>
          <p14:tracePt t="22236" x="8489950" y="2717800"/>
          <p14:tracePt t="22252" x="8496300" y="2584450"/>
          <p14:tracePt t="22269" x="8496300" y="2438400"/>
          <p14:tracePt t="22286" x="8489950" y="2305050"/>
          <p14:tracePt t="22303" x="8477250" y="2159000"/>
          <p14:tracePt t="22319" x="8451850" y="2038350"/>
          <p14:tracePt t="22336" x="8426450" y="1924050"/>
          <p14:tracePt t="22353" x="8350250" y="1752600"/>
          <p14:tracePt t="22370" x="8280400" y="1631950"/>
          <p14:tracePt t="22386" x="8210550" y="1536700"/>
          <p14:tracePt t="22403" x="8077200" y="1409700"/>
          <p14:tracePt t="22421" x="7937500" y="1308100"/>
          <p14:tracePt t="22436" x="7747000" y="1231900"/>
          <p14:tracePt t="22453" x="7543800" y="1168400"/>
          <p14:tracePt t="22470" x="7219950" y="1123950"/>
          <p14:tracePt t="22486" x="6877050" y="1104900"/>
          <p14:tracePt t="22503" x="6521450" y="1104900"/>
          <p14:tracePt t="22520" x="6172200" y="1130300"/>
          <p14:tracePt t="22536" x="5727700" y="1308100"/>
          <p14:tracePt t="22554" x="5486400" y="1428750"/>
          <p14:tracePt t="22571" x="5365750" y="1524000"/>
          <p14:tracePt t="22586" x="5308600" y="1612900"/>
          <p14:tracePt t="22603" x="5283200" y="1714500"/>
          <p14:tracePt t="22620" x="5270500" y="1797050"/>
          <p14:tracePt t="22637" x="5257800" y="1873250"/>
          <p14:tracePt t="22653" x="5245100" y="1962150"/>
          <p14:tracePt t="22670" x="5245100" y="2063750"/>
          <p14:tracePt t="22687" x="5251450" y="2171700"/>
          <p14:tracePt t="22704" x="5295900" y="2260600"/>
          <p14:tracePt t="22704" x="5321300" y="2311400"/>
          <p14:tracePt t="22722" x="5359400" y="2368550"/>
          <p14:tracePt t="22737" x="5435600" y="2463800"/>
          <p14:tracePt t="22754" x="5511800" y="2508250"/>
          <p14:tracePt t="22770" x="5638800" y="2552700"/>
          <p14:tracePt t="22787" x="5810250" y="2584450"/>
          <p14:tracePt t="22804" x="6057900" y="2622550"/>
          <p14:tracePt t="22820" x="6330950" y="2641600"/>
          <p14:tracePt t="22837" x="6559550" y="2654300"/>
          <p14:tracePt t="22854" x="6718300" y="2654300"/>
          <p14:tracePt t="22871" x="6788150" y="2654300"/>
          <p14:tracePt t="22887" x="6807200" y="2654300"/>
          <p14:tracePt t="22904" x="6813550" y="2654300"/>
          <p14:tracePt t="23015" x="0" y="0"/>
        </p14:tracePtLst>
        <p14:tracePtLst>
          <p14:tracePt t="26119" x="3352800" y="2965450"/>
          <p14:tracePt t="26185" x="3346450" y="2965450"/>
          <p14:tracePt t="26202" x="3346450" y="2971800"/>
          <p14:tracePt t="26210" x="3352800" y="2984500"/>
          <p14:tracePt t="26218" x="3359150" y="2984500"/>
          <p14:tracePt t="26226" x="3378200" y="3009900"/>
          <p14:tracePt t="26250" x="3409950" y="3035300"/>
          <p14:tracePt t="26259" x="3460750" y="3048000"/>
          <p14:tracePt t="26276" x="3549650" y="3073400"/>
          <p14:tracePt t="26298" x="3714750" y="3086100"/>
          <p14:tracePt t="26314" x="3898900" y="3086100"/>
          <p14:tracePt t="26330" x="4083050" y="3086100"/>
          <p14:tracePt t="26343" x="4191000" y="3086100"/>
          <p14:tracePt t="26362" x="4286250" y="3079750"/>
          <p14:tracePt t="26378" x="4324350" y="3067050"/>
          <p14:tracePt t="26394" x="4337050" y="3060700"/>
          <p14:tracePt t="26410" x="4343400" y="3041650"/>
          <p14:tracePt t="26432" x="4343400" y="3028950"/>
          <p14:tracePt t="26444" x="4343400" y="3022600"/>
          <p14:tracePt t="26482" x="4343400" y="3016250"/>
          <p14:tracePt t="26502" x="4343400" y="3009900"/>
          <p14:tracePt t="26504" x="4343400" y="3003550"/>
          <p14:tracePt t="26509" x="4343400" y="2978150"/>
          <p14:tracePt t="26526" x="4343400" y="2952750"/>
          <p14:tracePt t="26543" x="4318000" y="2921000"/>
          <p14:tracePt t="26560" x="4286250" y="2882900"/>
          <p14:tracePt t="26576" x="4241800" y="2857500"/>
          <p14:tracePt t="26593" x="4127500" y="2806700"/>
          <p14:tracePt t="26593" x="4038600" y="2781300"/>
          <p14:tracePt t="26610" x="3860800" y="2736850"/>
          <p14:tracePt t="26626" x="3695700" y="2705100"/>
          <p14:tracePt t="26643" x="3581400" y="2679700"/>
          <p14:tracePt t="26660" x="3467100" y="2660650"/>
          <p14:tracePt t="26677" x="3409950" y="2647950"/>
          <p14:tracePt t="26694" x="3352800" y="2647950"/>
          <p14:tracePt t="26710" x="3314700" y="2641600"/>
          <p14:tracePt t="26727" x="3251200" y="2628900"/>
          <p14:tracePt t="26743" x="3200400" y="2628900"/>
          <p14:tracePt t="26760" x="3136900" y="2628900"/>
          <p14:tracePt t="26777" x="3060700" y="2628900"/>
          <p14:tracePt t="26794" x="2990850" y="2628900"/>
          <p14:tracePt t="26811" x="2946400" y="2628900"/>
          <p14:tracePt t="26827" x="2914650" y="2635250"/>
          <p14:tracePt t="26843" x="2876550" y="2647950"/>
          <p14:tracePt t="26860" x="2825750" y="2660650"/>
          <p14:tracePt t="26877" x="2781300" y="2686050"/>
          <p14:tracePt t="26895" x="2686050" y="2724150"/>
          <p14:tracePt t="26910" x="2578100" y="2774950"/>
          <p14:tracePt t="26927" x="2489200" y="2794000"/>
          <p14:tracePt t="26944" x="2425700" y="2813050"/>
          <p14:tracePt t="26960" x="2381250" y="2832100"/>
          <p14:tracePt t="26977" x="2324100" y="2882900"/>
          <p14:tracePt t="26995" x="2292350" y="2908300"/>
          <p14:tracePt t="27011" x="2266950" y="2927350"/>
          <p14:tracePt t="27027" x="2235200" y="2952750"/>
          <p14:tracePt t="27045" x="2203450" y="2984500"/>
          <p14:tracePt t="27061" x="2152650" y="3016250"/>
          <p14:tracePt t="27077" x="2120900" y="3041650"/>
          <p14:tracePt t="27094" x="2089150" y="3067050"/>
          <p14:tracePt t="27111" x="2063750" y="3086100"/>
          <p14:tracePt t="27127" x="2025650" y="3111500"/>
          <p14:tracePt t="27144" x="1987550" y="3136900"/>
          <p14:tracePt t="27161" x="1943100" y="3175000"/>
          <p14:tracePt t="27177" x="1898650" y="3206750"/>
          <p14:tracePt t="27195" x="1898650" y="3213100"/>
          <p14:tracePt t="27211" x="1885950" y="3219450"/>
          <p14:tracePt t="27227" x="1873250" y="3232150"/>
          <p14:tracePt t="27246" x="1866900" y="3232150"/>
          <p14:tracePt t="27298" x="1866900" y="3244850"/>
          <p14:tracePt t="27314" x="1866900" y="3257550"/>
          <p14:tracePt t="27322" x="1866900" y="3270250"/>
          <p14:tracePt t="27330" x="1866900" y="3282950"/>
          <p14:tracePt t="27344" x="1866900" y="3295650"/>
          <p14:tracePt t="27345" x="1873250" y="3321050"/>
          <p14:tracePt t="27361" x="1911350" y="3371850"/>
          <p14:tracePt t="27378" x="1955800" y="3397250"/>
          <p14:tracePt t="27396" x="2044700" y="3422650"/>
          <p14:tracePt t="27411" x="2146300" y="3429000"/>
          <p14:tracePt t="27428" x="2311400" y="3429000"/>
          <p14:tracePt t="27444" x="2470150" y="3429000"/>
          <p14:tracePt t="27461" x="2692400" y="3429000"/>
          <p14:tracePt t="27478" x="2914650" y="3429000"/>
          <p14:tracePt t="27495" x="3155950" y="3429000"/>
          <p14:tracePt t="27512" x="3321050" y="3409950"/>
          <p14:tracePt t="27528" x="3568700" y="3371850"/>
          <p14:tracePt t="27547" x="3625850" y="3359150"/>
          <p14:tracePt t="27561" x="3816350" y="3314700"/>
          <p14:tracePt t="27579" x="3898900" y="3295650"/>
          <p14:tracePt t="27595" x="3962400" y="3276600"/>
          <p14:tracePt t="27612" x="3994150" y="3263900"/>
          <p14:tracePt t="27628" x="4006850" y="3251200"/>
          <p14:tracePt t="27645" x="4019550" y="3232150"/>
          <p14:tracePt t="27661" x="4032250" y="3225800"/>
          <p14:tracePt t="27678" x="4032250" y="3219450"/>
          <p14:tracePt t="27696" x="4051300" y="3206750"/>
          <p14:tracePt t="27730" x="4057650" y="3194050"/>
          <p14:tracePt t="27746" x="4057650" y="3187700"/>
          <p14:tracePt t="27747" x="4057650" y="3175000"/>
          <p14:tracePt t="27762" x="4057650" y="3155950"/>
          <p14:tracePt t="27778" x="4051300" y="3124200"/>
          <p14:tracePt t="27796" x="4019550" y="3098800"/>
          <p14:tracePt t="27812" x="3975100" y="3060700"/>
          <p14:tracePt t="27829" x="3867150" y="2984500"/>
          <p14:tracePt t="27846" x="3708400" y="2914650"/>
          <p14:tracePt t="27861" x="3498850" y="2863850"/>
          <p14:tracePt t="27879" x="3276600" y="2825750"/>
          <p14:tracePt t="27895" x="2940050" y="2781300"/>
          <p14:tracePt t="27912" x="2622550" y="2768600"/>
          <p14:tracePt t="27929" x="2324100" y="2749550"/>
          <p14:tracePt t="27929" x="2203450" y="2749550"/>
          <p14:tracePt t="27947" x="2044700" y="2749550"/>
          <p14:tracePt t="27962" x="1879600" y="2749550"/>
          <p14:tracePt t="27979" x="1739900" y="2749550"/>
          <p14:tracePt t="27996" x="1581150" y="2749550"/>
          <p14:tracePt t="28012" x="1416050" y="2749550"/>
          <p14:tracePt t="28029" x="1270000" y="2794000"/>
          <p14:tracePt t="28045" x="1143000" y="2819400"/>
          <p14:tracePt t="28062" x="1047750" y="2825750"/>
          <p14:tracePt t="28079" x="1009650" y="2844800"/>
          <p14:tracePt t="28096" x="984250" y="2863850"/>
          <p14:tracePt t="28112" x="971550" y="2870200"/>
          <p14:tracePt t="28129" x="952500" y="2889250"/>
          <p14:tracePt t="28148" x="927100" y="2895600"/>
          <p14:tracePt t="28162" x="927100" y="2908300"/>
          <p14:tracePt t="28179" x="920750" y="2933700"/>
          <p14:tracePt t="28196" x="920750" y="2965450"/>
          <p14:tracePt t="28212" x="920750" y="3003550"/>
          <p14:tracePt t="28229" x="933450" y="3028950"/>
          <p14:tracePt t="28246" x="965200" y="3067050"/>
          <p14:tracePt t="28262" x="1028700" y="3111500"/>
          <p14:tracePt t="28279" x="1136650" y="3168650"/>
          <p14:tracePt t="28296" x="1289050" y="3206750"/>
          <p14:tracePt t="28313" x="1498600" y="3238500"/>
          <p14:tracePt t="28329" x="1746250" y="3263900"/>
          <p14:tracePt t="28347" x="1866900" y="3263900"/>
          <p14:tracePt t="28363" x="1987550" y="3276600"/>
          <p14:tracePt t="28379" x="2089150" y="3276600"/>
          <p14:tracePt t="28396" x="2197100" y="3282950"/>
          <p14:tracePt t="28413" x="2349500" y="3282950"/>
          <p14:tracePt t="28429" x="2501900" y="3282950"/>
          <p14:tracePt t="28446" x="2641600" y="3282950"/>
          <p14:tracePt t="28463" x="2762250" y="3282950"/>
          <p14:tracePt t="28479" x="2863850" y="3282950"/>
          <p14:tracePt t="28496" x="2952750" y="3282950"/>
          <p14:tracePt t="28513" x="3124200" y="3282950"/>
          <p14:tracePt t="28531" x="3270250" y="3270250"/>
          <p14:tracePt t="28547" x="3390900" y="3257550"/>
          <p14:tracePt t="28563" x="3492500" y="3238500"/>
          <p14:tracePt t="28580" x="3594100" y="3225800"/>
          <p14:tracePt t="28596" x="3657600" y="3206750"/>
          <p14:tracePt t="28613" x="3721100" y="3181350"/>
          <p14:tracePt t="28630" x="3784600" y="3162300"/>
          <p14:tracePt t="28647" x="3848100" y="3155950"/>
          <p14:tracePt t="28663" x="3892550" y="3143250"/>
          <p14:tracePt t="28680" x="3949700" y="3117850"/>
          <p14:tracePt t="28697" x="3987800" y="3117850"/>
          <p14:tracePt t="28713" x="4076700" y="3092450"/>
          <p14:tracePt t="28731" x="4108450" y="3073400"/>
          <p14:tracePt t="28747" x="4140200" y="3054350"/>
          <p14:tracePt t="28763" x="4146550" y="3048000"/>
          <p14:tracePt t="28818" x="4146550" y="3041650"/>
          <p14:tracePt t="28826" x="4146550" y="3035300"/>
          <p14:tracePt t="28842" x="4146550" y="3016250"/>
          <p14:tracePt t="28856" x="4140200" y="3003550"/>
          <p14:tracePt t="28856" x="4127500" y="2990850"/>
          <p14:tracePt t="28863" x="4070350" y="2952750"/>
          <p14:tracePt t="28880" x="4000500" y="2914650"/>
          <p14:tracePt t="28897" x="3841750" y="2813050"/>
          <p14:tracePt t="28914" x="3740150" y="2781300"/>
          <p14:tracePt t="28930" x="3632200" y="2730500"/>
          <p14:tracePt t="28947" x="3473450" y="2679700"/>
          <p14:tracePt t="28964" x="3321050" y="2654300"/>
          <p14:tracePt t="28980" x="3155950" y="2635250"/>
          <p14:tracePt t="28997" x="2990850" y="2622550"/>
          <p14:tracePt t="29014" x="2806700" y="2603500"/>
          <p14:tracePt t="29031" x="2641600" y="2584450"/>
          <p14:tracePt t="29047" x="2508250" y="2578100"/>
          <p14:tracePt t="29064" x="2368550" y="2578100"/>
          <p14:tracePt t="29080" x="2260600" y="2578100"/>
          <p14:tracePt t="29080" x="2184400" y="2578100"/>
          <p14:tracePt t="29098" x="2063750" y="2584450"/>
          <p14:tracePt t="29115" x="1905000" y="2622550"/>
          <p14:tracePt t="29131" x="1784350" y="2635250"/>
          <p14:tracePt t="29148" x="1657350" y="2679700"/>
          <p14:tracePt t="29164" x="1587500" y="2717800"/>
          <p14:tracePt t="29181" x="1549400" y="2736850"/>
          <p14:tracePt t="29198" x="1511300" y="2762250"/>
          <p14:tracePt t="29214" x="1460500" y="2806700"/>
          <p14:tracePt t="29231" x="1403350" y="2844800"/>
          <p14:tracePt t="29248" x="1371600" y="2870200"/>
          <p14:tracePt t="29264" x="1352550" y="2889250"/>
          <p14:tracePt t="29281" x="1346200" y="2914650"/>
          <p14:tracePt t="29297" x="1339850" y="2940050"/>
          <p14:tracePt t="29315" x="1339850" y="2959100"/>
          <p14:tracePt t="29331" x="1339850" y="2978150"/>
          <p14:tracePt t="29348" x="1339850" y="3009900"/>
          <p14:tracePt t="29364" x="1365250" y="3028950"/>
          <p14:tracePt t="29381" x="1409700" y="3073400"/>
          <p14:tracePt t="29398" x="1460500" y="3105150"/>
          <p14:tracePt t="29414" x="1536700" y="3136900"/>
          <p14:tracePt t="29431" x="1670050" y="3168650"/>
          <p14:tracePt t="29448" x="1835150" y="3213100"/>
          <p14:tracePt t="29465" x="2032000" y="3251200"/>
          <p14:tracePt t="29481" x="2286000" y="3282950"/>
          <p14:tracePt t="29498" x="2470150" y="3282950"/>
          <p14:tracePt t="29515" x="2628900" y="3282950"/>
          <p14:tracePt t="29531" x="2813050" y="3282950"/>
          <p14:tracePt t="29548" x="2990850" y="3282950"/>
          <p14:tracePt t="29564" x="3155950" y="3244850"/>
          <p14:tracePt t="29581" x="3257550" y="3213100"/>
          <p14:tracePt t="29598" x="3340100" y="3187700"/>
          <p14:tracePt t="29615" x="3378200" y="3155950"/>
          <p14:tracePt t="29631" x="3409950" y="3124200"/>
          <p14:tracePt t="29648" x="3416300" y="3105150"/>
          <p14:tracePt t="29665" x="3435350" y="3054350"/>
          <p14:tracePt t="29682" x="3435350" y="3041650"/>
          <p14:tracePt t="29698" x="3435350" y="2990850"/>
          <p14:tracePt t="29715" x="3435350" y="2952750"/>
          <p14:tracePt t="29732" x="3409950" y="2927350"/>
          <p14:tracePt t="29748" x="3384550" y="2908300"/>
          <p14:tracePt t="29765" x="3352800" y="2876550"/>
          <p14:tracePt t="29782" x="3302000" y="2838450"/>
          <p14:tracePt t="29798" x="3238500" y="2794000"/>
          <p14:tracePt t="29816" x="3143250" y="2755900"/>
          <p14:tracePt t="29832" x="2997200" y="2692400"/>
          <p14:tracePt t="29848" x="2819400" y="2628900"/>
          <p14:tracePt t="29865" x="2597150" y="2571750"/>
          <p14:tracePt t="29882" x="2273300" y="2527300"/>
          <p14:tracePt t="29898" x="2133600" y="2520950"/>
          <p14:tracePt t="29914" x="2044700" y="2520950"/>
          <p14:tracePt t="29932" x="1974850" y="2520950"/>
          <p14:tracePt t="29949" x="1879600" y="2520950"/>
          <p14:tracePt t="29965" x="1784350" y="2635250"/>
          <p14:tracePt t="29982" x="1638300" y="2660650"/>
          <p14:tracePt t="29999" x="1524000" y="2692400"/>
          <p14:tracePt t="30015" x="1479550" y="2705100"/>
          <p14:tracePt t="30032" x="1460500" y="2711450"/>
          <p14:tracePt t="30049" x="1454150" y="2711450"/>
          <p14:tracePt t="30065" x="1447800" y="2717800"/>
          <p14:tracePt t="30082" x="1435100" y="2730500"/>
          <p14:tracePt t="30130" x="1428750" y="2736850"/>
          <p14:tracePt t="30379" x="0" y="0"/>
        </p14:tracePtLst>
        <p14:tracePtLst>
          <p14:tracePt t="44782" x="2209800" y="5226050"/>
          <p14:tracePt t="44789" x="2260600" y="5226050"/>
          <p14:tracePt t="44797" x="2292350" y="5226050"/>
          <p14:tracePt t="44805" x="2311400" y="5226050"/>
          <p14:tracePt t="44813" x="2343150" y="5226050"/>
          <p14:tracePt t="44825" x="2368550" y="5226050"/>
          <p14:tracePt t="44845" x="2501900" y="5251450"/>
          <p14:tracePt t="44861" x="2768600" y="5308600"/>
          <p14:tracePt t="44877" x="3276600" y="5448300"/>
          <p14:tracePt t="44893" x="4076700" y="5505450"/>
          <p14:tracePt t="44893" x="4445000" y="5556250"/>
          <p14:tracePt t="44909" x="5035550" y="5556250"/>
          <p14:tracePt t="44942" x="5416550" y="5556250"/>
          <p14:tracePt t="44958" x="5619750" y="5556250"/>
          <p14:tracePt t="44965" x="5727700" y="5556250"/>
          <p14:tracePt t="44975" x="5822950" y="5537200"/>
          <p14:tracePt t="44997" x="5892800" y="5518150"/>
          <p14:tracePt t="45013" x="5988050" y="5486400"/>
          <p14:tracePt t="45025" x="6108700" y="5486400"/>
          <p14:tracePt t="45045" x="6292850" y="5473700"/>
          <p14:tracePt t="45061" x="6483350" y="5473700"/>
          <p14:tracePt t="45077" x="6667500" y="5473700"/>
          <p14:tracePt t="45093" x="6927850" y="5473700"/>
          <p14:tracePt t="45109" x="7124700" y="5473700"/>
          <p14:tracePt t="45133" x="7327900" y="5480050"/>
          <p14:tracePt t="45142" x="7524750" y="5499100"/>
          <p14:tracePt t="45175" x="7632700" y="5499100"/>
          <p14:tracePt t="45181" x="7677150" y="5499100"/>
          <p14:tracePt t="45192" x="7708900" y="5492750"/>
          <p14:tracePt t="45213" x="7740650" y="5486400"/>
          <p14:tracePt t="45225" x="7797800" y="5480050"/>
          <p14:tracePt t="45225" x="7829550" y="5473700"/>
          <p14:tracePt t="45246" x="7899400" y="5473700"/>
          <p14:tracePt t="45259" x="8020050" y="5448300"/>
          <p14:tracePt t="45276" x="8083550" y="5429250"/>
          <p14:tracePt t="45292" x="8153400" y="5340350"/>
          <p14:tracePt t="45310" x="8197850" y="5270500"/>
          <p14:tracePt t="45326" x="8204200" y="5194300"/>
          <p14:tracePt t="45343" x="8204200" y="5086350"/>
          <p14:tracePt t="45359" x="8159750" y="4959350"/>
          <p14:tracePt t="45376" x="8083550" y="4806950"/>
          <p14:tracePt t="45392" x="7962900" y="4622800"/>
          <p14:tracePt t="45409" x="7727950" y="4343400"/>
          <p14:tracePt t="45426" x="7537450" y="4070350"/>
          <p14:tracePt t="45443" x="7366000" y="3854450"/>
          <p14:tracePt t="45459" x="7232650" y="3702050"/>
          <p14:tracePt t="45475" x="7099300" y="3581400"/>
          <p14:tracePt t="45491" x="6997700" y="3505200"/>
          <p14:tracePt t="45508" x="6845300" y="3409950"/>
          <p14:tracePt t="45525" x="6724650" y="3359150"/>
          <p14:tracePt t="45542" x="6597650" y="3308350"/>
          <p14:tracePt t="45560" x="6508750" y="3289300"/>
          <p14:tracePt t="45576" x="6457950" y="3289300"/>
          <p14:tracePt t="45593" x="6350000" y="3289300"/>
          <p14:tracePt t="45610" x="6197600" y="3289300"/>
          <p14:tracePt t="45626" x="6026150" y="3302000"/>
          <p14:tracePt t="45643" x="5861050" y="3397250"/>
          <p14:tracePt t="45660" x="5746750" y="3543300"/>
          <p14:tracePt t="45660" x="5721350" y="3638550"/>
          <p14:tracePt t="45677" x="5657850" y="3816350"/>
          <p14:tracePt t="45693" x="5613400" y="3975100"/>
          <p14:tracePt t="45710" x="5581650" y="4121150"/>
          <p14:tracePt t="45726" x="5562600" y="4254500"/>
          <p14:tracePt t="45743" x="5549900" y="4387850"/>
          <p14:tracePt t="45761" x="5549900" y="4572000"/>
          <p14:tracePt t="45776" x="5549900" y="4749800"/>
          <p14:tracePt t="45793" x="5568950" y="4997450"/>
          <p14:tracePt t="45810" x="5607050" y="5245100"/>
          <p14:tracePt t="45827" x="5676900" y="5511800"/>
          <p14:tracePt t="45843" x="5734050" y="5721350"/>
          <p14:tracePt t="45860" x="5848350" y="5949950"/>
          <p14:tracePt t="45878" x="5943600" y="6057900"/>
          <p14:tracePt t="45893" x="6083300" y="6165850"/>
          <p14:tracePt t="45910" x="6286500" y="6248400"/>
          <p14:tracePt t="45927" x="6559550" y="6254750"/>
          <p14:tracePt t="45943" x="6870700" y="6254750"/>
          <p14:tracePt t="45960" x="7131050" y="6203950"/>
          <p14:tracePt t="45977" x="7385050" y="6108700"/>
          <p14:tracePt t="45994" x="7594600" y="6007100"/>
          <p14:tracePt t="46010" x="7766050" y="5899150"/>
          <p14:tracePt t="46027" x="7880350" y="5822950"/>
          <p14:tracePt t="46044" x="7988300" y="5702300"/>
          <p14:tracePt t="46061" x="8001000" y="5664200"/>
          <p14:tracePt t="46078" x="8026400" y="5530850"/>
          <p14:tracePt t="46094" x="8039100" y="5410200"/>
          <p14:tracePt t="46110" x="8039100" y="5251450"/>
          <p14:tracePt t="46127" x="8039100" y="5099050"/>
          <p14:tracePt t="46144" x="8039100" y="4991100"/>
          <p14:tracePt t="46160" x="8039100" y="4876800"/>
          <p14:tracePt t="46177" x="7969250" y="4781550"/>
          <p14:tracePt t="46194" x="7899400" y="4673600"/>
          <p14:tracePt t="46211" x="7816850" y="4584700"/>
          <p14:tracePt t="46227" x="7683500" y="4476750"/>
          <p14:tracePt t="46244" x="7543800" y="4406900"/>
          <p14:tracePt t="46261" x="7245350" y="4298950"/>
          <p14:tracePt t="46277" x="6985000" y="4267200"/>
          <p14:tracePt t="46294" x="6686550" y="4216400"/>
          <p14:tracePt t="46311" x="6362700" y="4197350"/>
          <p14:tracePt t="46327" x="6045200" y="4184650"/>
          <p14:tracePt t="46344" x="5861050" y="4184650"/>
          <p14:tracePt t="46361" x="5772150" y="4184650"/>
          <p14:tracePt t="46377" x="5721350" y="4216400"/>
          <p14:tracePt t="46394" x="5683250" y="4273550"/>
          <p14:tracePt t="46411" x="5619750" y="4362450"/>
          <p14:tracePt t="46428" x="5530850" y="4489450"/>
          <p14:tracePt t="46444" x="5416550" y="4686300"/>
          <p14:tracePt t="46462" x="5391150" y="4845050"/>
          <p14:tracePt t="46478" x="5384800" y="5016500"/>
          <p14:tracePt t="46494" x="5384800" y="5168900"/>
          <p14:tracePt t="46511" x="5410200" y="5302250"/>
          <p14:tracePt t="46528" x="5461000" y="5410200"/>
          <p14:tracePt t="46545" x="5543550" y="5499100"/>
          <p14:tracePt t="46561" x="5594350" y="5543550"/>
          <p14:tracePt t="46578" x="5638800" y="5581650"/>
          <p14:tracePt t="46594" x="5721350" y="5607050"/>
          <p14:tracePt t="46611" x="5854700" y="5619750"/>
          <p14:tracePt t="46628" x="6121400" y="5626100"/>
          <p14:tracePt t="46645" x="6337300" y="5613400"/>
          <p14:tracePt t="46662" x="6604000" y="5568950"/>
          <p14:tracePt t="46678" x="6819900" y="5530850"/>
          <p14:tracePt t="46695" x="7035800" y="5454650"/>
          <p14:tracePt t="46711" x="7194550" y="5384800"/>
          <p14:tracePt t="46728" x="7302500" y="5289550"/>
          <p14:tracePt t="46745" x="7372350" y="5213350"/>
          <p14:tracePt t="46761" x="7416800" y="5105400"/>
          <p14:tracePt t="46778" x="7442200" y="5054600"/>
          <p14:tracePt t="46795" x="7467600" y="4959350"/>
          <p14:tracePt t="46812" x="7473950" y="4889500"/>
          <p14:tracePt t="46828" x="7486650" y="4813300"/>
          <p14:tracePt t="46845" x="7486650" y="4768850"/>
          <p14:tracePt t="46862" x="7486650" y="4743450"/>
          <p14:tracePt t="46878" x="7486650" y="4724400"/>
          <p14:tracePt t="46895" x="7486650" y="4705350"/>
          <p14:tracePt t="46912" x="7467600" y="4673600"/>
          <p14:tracePt t="46928" x="7429500" y="4635500"/>
          <p14:tracePt t="46945" x="7340600" y="4572000"/>
          <p14:tracePt t="46962" x="7194550" y="4533900"/>
          <p14:tracePt t="46978" x="7042150" y="4489450"/>
          <p14:tracePt t="46995" x="6908800" y="4470400"/>
          <p14:tracePt t="47012" x="6584950" y="4470400"/>
          <p14:tracePt t="47029" x="6381750" y="4470400"/>
          <p14:tracePt t="47045" x="6197600" y="4483100"/>
          <p14:tracePt t="47062" x="6064250" y="4546600"/>
          <p14:tracePt t="47079" x="5994400" y="4622800"/>
          <p14:tracePt t="47095" x="5969000" y="4673600"/>
          <p14:tracePt t="47112" x="5962650" y="4756150"/>
          <p14:tracePt t="47129" x="5962650" y="4845050"/>
          <p14:tracePt t="47146" x="5962650" y="4953000"/>
          <p14:tracePt t="47162" x="5981700" y="5073650"/>
          <p14:tracePt t="47179" x="6045200" y="5200650"/>
          <p14:tracePt t="47195" x="6108700" y="5327650"/>
          <p14:tracePt t="47195" x="6159500" y="5397500"/>
          <p14:tracePt t="47213" x="6216650" y="5486400"/>
          <p14:tracePt t="47229" x="6305550" y="5588000"/>
          <p14:tracePt t="47246" x="6445250" y="5645150"/>
          <p14:tracePt t="47262" x="6623050" y="5702300"/>
          <p14:tracePt t="47279" x="6807200" y="5708650"/>
          <p14:tracePt t="47296" x="7035800" y="5708650"/>
          <p14:tracePt t="47312" x="7207250" y="5708650"/>
          <p14:tracePt t="47329" x="7378700" y="5638800"/>
          <p14:tracePt t="47346" x="7473950" y="5562600"/>
          <p14:tracePt t="47363" x="7581900" y="5492750"/>
          <p14:tracePt t="47379" x="7620000" y="5448300"/>
          <p14:tracePt t="47396" x="7651750" y="5384800"/>
          <p14:tracePt t="47413" x="7658100" y="5346700"/>
          <p14:tracePt t="47429" x="7658100" y="5289550"/>
          <p14:tracePt t="47446" x="7651750" y="5219700"/>
          <p14:tracePt t="47463" x="7639050" y="5175250"/>
          <p14:tracePt t="47479" x="7620000" y="5118100"/>
          <p14:tracePt t="47496" x="7607300" y="5080000"/>
          <p14:tracePt t="47513" x="7569200" y="5029200"/>
          <p14:tracePt t="47529" x="7524750" y="4965700"/>
          <p14:tracePt t="47546" x="7467600" y="4908550"/>
          <p14:tracePt t="47563" x="7378700" y="4832350"/>
          <p14:tracePt t="47580" x="7258050" y="4775200"/>
          <p14:tracePt t="47596" x="6997700" y="4724400"/>
          <p14:tracePt t="47613" x="6788150" y="4705350"/>
          <p14:tracePt t="47630" x="6546850" y="4705350"/>
          <p14:tracePt t="47646" x="6318250" y="4705350"/>
          <p14:tracePt t="47663" x="6191250" y="4737100"/>
          <p14:tracePt t="47680" x="6127750" y="4781550"/>
          <p14:tracePt t="47696" x="6102350" y="4832350"/>
          <p14:tracePt t="47713" x="6089650" y="4895850"/>
          <p14:tracePt t="47730" x="6076950" y="4972050"/>
          <p14:tracePt t="47746" x="6070600" y="5060950"/>
          <p14:tracePt t="47763" x="6064250" y="5137150"/>
          <p14:tracePt t="47779" x="6064250" y="5226050"/>
          <p14:tracePt t="47796" x="6064250" y="5289550"/>
          <p14:tracePt t="47796" x="6070600" y="5340350"/>
          <p14:tracePt t="47814" x="6108700" y="5410200"/>
          <p14:tracePt t="47830" x="6146800" y="5467350"/>
          <p14:tracePt t="47847" x="6223000" y="5537200"/>
          <p14:tracePt t="47863" x="6324600" y="5607050"/>
          <p14:tracePt t="47880" x="6457950" y="5638800"/>
          <p14:tracePt t="47897" x="6597650" y="5651500"/>
          <p14:tracePt t="47913" x="6819900" y="5651500"/>
          <p14:tracePt t="47930" x="7061200" y="5651500"/>
          <p14:tracePt t="47947" x="7302500" y="5651500"/>
          <p14:tracePt t="47963" x="7493000" y="5651500"/>
          <p14:tracePt t="47980" x="7600950" y="5626100"/>
          <p14:tracePt t="47997" x="7677150" y="5568950"/>
          <p14:tracePt t="48013" x="7696200" y="5530850"/>
          <p14:tracePt t="48030" x="7702550" y="5480050"/>
          <p14:tracePt t="48047" x="7708900" y="5422900"/>
          <p14:tracePt t="48064" x="7708900" y="5353050"/>
          <p14:tracePt t="48081" x="7708900" y="5302250"/>
          <p14:tracePt t="48097" x="7708900" y="5270500"/>
          <p14:tracePt t="48114" x="7708900" y="5226050"/>
          <p14:tracePt t="48130" x="7689850" y="5200650"/>
          <p14:tracePt t="48147" x="7664450" y="5175250"/>
          <p14:tracePt t="48164" x="7607300" y="5118100"/>
          <p14:tracePt t="48180" x="7537450" y="5073650"/>
          <p14:tracePt t="48197" x="7404100" y="4991100"/>
          <p14:tracePt t="48214" x="7283450" y="4972050"/>
          <p14:tracePt t="48230" x="7169150" y="4953000"/>
          <p14:tracePt t="48247" x="7067550" y="4940300"/>
          <p14:tracePt t="48264" x="6978650" y="4921250"/>
          <p14:tracePt t="48281" x="6921500" y="4902200"/>
          <p14:tracePt t="48297" x="6883400" y="4870450"/>
          <p14:tracePt t="48314" x="6870700" y="4857750"/>
          <p14:tracePt t="48331" x="6851650" y="4845050"/>
          <p14:tracePt t="48347" x="6838950" y="4819650"/>
          <p14:tracePt t="48364" x="6813550" y="4787900"/>
          <p14:tracePt t="48381" x="6756400" y="4711700"/>
          <p14:tracePt t="48398" x="6731000" y="4673600"/>
          <p14:tracePt t="48414" x="6711950" y="4641850"/>
          <p14:tracePt t="48431" x="6692900" y="4610100"/>
          <p14:tracePt t="48447" x="6686550" y="4578350"/>
          <p14:tracePt t="48464" x="6673850" y="4540250"/>
          <p14:tracePt t="48481" x="6667500" y="4502150"/>
          <p14:tracePt t="48498" x="6667500" y="4457700"/>
          <p14:tracePt t="48514" x="6667500" y="4419600"/>
          <p14:tracePt t="48531" x="6667500" y="4387850"/>
          <p14:tracePt t="48548" x="6667500" y="4356100"/>
          <p14:tracePt t="48564" x="6667500" y="4337050"/>
          <p14:tracePt t="48582" x="6667500" y="4324350"/>
          <p14:tracePt t="48620" x="6667500" y="4318000"/>
          <p14:tracePt t="48644" x="0" y="0"/>
        </p14:tracePtLst>
        <p14:tracePtLst>
          <p14:tracePt t="53109" x="2813050" y="6305550"/>
          <p14:tracePt t="53190" x="2819400" y="6305550"/>
          <p14:tracePt t="53198" x="2844800" y="6305550"/>
          <p14:tracePt t="53207" x="2901950" y="6299200"/>
          <p14:tracePt t="53223" x="2940050" y="6299200"/>
          <p14:tracePt t="53230" x="3048000" y="6292850"/>
          <p14:tracePt t="53240" x="3200400" y="6292850"/>
          <p14:tracePt t="53262" x="3416300" y="6292850"/>
          <p14:tracePt t="53273" x="3670300" y="6292850"/>
          <p14:tracePt t="53294" x="3911600" y="6292850"/>
          <p14:tracePt t="53306" x="4203700" y="6292850"/>
          <p14:tracePt t="53323" x="4413250" y="6292850"/>
          <p14:tracePt t="53342" x="4622800" y="6273800"/>
          <p14:tracePt t="53358" x="4787900" y="6235700"/>
          <p14:tracePt t="53374" x="4984750" y="6210300"/>
          <p14:tracePt t="53374" x="5092700" y="6203950"/>
          <p14:tracePt t="53391" x="5289550" y="6172200"/>
          <p14:tracePt t="53414" x="5467350" y="6115050"/>
          <p14:tracePt t="53430" x="5594350" y="6051550"/>
          <p14:tracePt t="53446" x="5657850" y="5988050"/>
          <p14:tracePt t="53462" x="5670550" y="5956300"/>
          <p14:tracePt t="53478" x="5683250" y="5924550"/>
          <p14:tracePt t="53495" x="5683250" y="5905500"/>
          <p14:tracePt t="53507" x="5651500" y="5842000"/>
          <p14:tracePt t="53523" x="5568950" y="5772150"/>
          <p14:tracePt t="53540" x="5429250" y="5695950"/>
          <p14:tracePt t="53557" x="5238750" y="5632450"/>
          <p14:tracePt t="53574" x="4806950" y="5537200"/>
          <p14:tracePt t="53591" x="4432300" y="5486400"/>
          <p14:tracePt t="53607" x="4089400" y="5461000"/>
          <p14:tracePt t="53624" x="3835400" y="5461000"/>
          <p14:tracePt t="53641" x="3568700" y="5461000"/>
          <p14:tracePt t="53657" x="3321050" y="5467350"/>
          <p14:tracePt t="53674" x="3079750" y="5492750"/>
          <p14:tracePt t="53690" x="2914650" y="5511800"/>
          <p14:tracePt t="53707" x="2774950" y="5537200"/>
          <p14:tracePt t="53724" x="2647950" y="5568950"/>
          <p14:tracePt t="53741" x="2495550" y="5588000"/>
          <p14:tracePt t="53757" x="2362200" y="5632450"/>
          <p14:tracePt t="53775" x="2317750" y="5670550"/>
          <p14:tracePt t="53791" x="2273300" y="5740400"/>
          <p14:tracePt t="53807" x="2247900" y="5810250"/>
          <p14:tracePt t="53824" x="2247900" y="5861050"/>
          <p14:tracePt t="53841" x="2260600" y="5937250"/>
          <p14:tracePt t="53857" x="2336800" y="6064250"/>
          <p14:tracePt t="53874" x="2400300" y="6153150"/>
          <p14:tracePt t="53891" x="2463800" y="6248400"/>
          <p14:tracePt t="53907" x="2514600" y="6299200"/>
          <p14:tracePt t="53924" x="2590800" y="6369050"/>
          <p14:tracePt t="53941" x="2660650" y="6426200"/>
          <p14:tracePt t="53958" x="2800350" y="6489700"/>
          <p14:tracePt t="53975" x="2971800" y="6527800"/>
          <p14:tracePt t="53991" x="3162300" y="6559550"/>
          <p14:tracePt t="54008" x="3378200" y="6559550"/>
          <p14:tracePt t="54024" x="3632200" y="6559550"/>
          <p14:tracePt t="54041" x="3956050" y="6559550"/>
          <p14:tracePt t="54058" x="4298950" y="6540500"/>
          <p14:tracePt t="54074" x="4514850" y="6445250"/>
          <p14:tracePt t="54091" x="4673600" y="6369050"/>
          <p14:tracePt t="54108" x="4775200" y="6286500"/>
          <p14:tracePt t="54124" x="4806950" y="6248400"/>
          <p14:tracePt t="54141" x="4826000" y="6223000"/>
          <p14:tracePt t="54141" x="4832350" y="6210300"/>
          <p14:tracePt t="54159" x="0" y="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Electrochemistry in ionic 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447800"/>
            <a:ext cx="2895600" cy="48768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ILs have wider potential window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Actinide electrochemistry possible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Must limit water in the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TFSI is a poor ligand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Moves deposition to favorable potential</a:t>
            </a:r>
            <a:endParaRPr lang="en-US" dirty="0" smtClean="0"/>
          </a:p>
          <a:p>
            <a:pPr marL="120650" indent="-285750">
              <a:buFont typeface="Arial" pitchFamily="34" charset="0"/>
              <a:buChar char="•"/>
            </a:pPr>
            <a:r>
              <a:rPr lang="en-US" sz="2000" dirty="0" smtClean="0"/>
              <a:t>Electrode can influence window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Glassy Carbon (GC) widest potential window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6073986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066800"/>
            <a:ext cx="513054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58"/>
    </mc:Choice>
    <mc:Fallback xmlns="">
      <p:transition spd="slow" advTm="73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7811" x="2425700" y="2774950"/>
          <p14:tracePt t="7890" x="2438400" y="2774950"/>
          <p14:tracePt t="7898" x="2470150" y="2774950"/>
          <p14:tracePt t="7906" x="2482850" y="2781300"/>
          <p14:tracePt t="7914" x="2508250" y="2787650"/>
          <p14:tracePt t="7922" x="2540000" y="2813050"/>
          <p14:tracePt t="7938" x="2578100" y="2832100"/>
          <p14:tracePt t="7938" x="2609850" y="2851150"/>
          <p14:tracePt t="7954" x="2692400" y="2901950"/>
          <p14:tracePt t="7970" x="2844800" y="2959100"/>
          <p14:tracePt t="7987" x="3022600" y="3022600"/>
          <p14:tracePt t="8010" x="3308350" y="3073400"/>
          <p14:tracePt t="8026" x="3486150" y="3086100"/>
          <p14:tracePt t="8037" x="3657600" y="3111500"/>
          <p14:tracePt t="8058" x="3771900" y="3124200"/>
          <p14:tracePt t="8071" x="3841750" y="3124200"/>
          <p14:tracePt t="8089" x="3867150" y="3124200"/>
          <p14:tracePt t="8104" x="3886200" y="3124200"/>
          <p14:tracePt t="8122" x="3917950" y="3117850"/>
          <p14:tracePt t="8138" x="3956050" y="3067050"/>
          <p14:tracePt t="8162" x="4000500" y="3009900"/>
          <p14:tracePt t="8178" x="4057650" y="2971800"/>
          <p14:tracePt t="8194" x="4095750" y="2927350"/>
          <p14:tracePt t="8204" x="4114800" y="2882900"/>
          <p14:tracePt t="8221" x="4127500" y="2819400"/>
          <p14:tracePt t="8237" x="4127500" y="2755900"/>
          <p14:tracePt t="8254" x="4127500" y="2692400"/>
          <p14:tracePt t="8271" x="4127500" y="2635250"/>
          <p14:tracePt t="8287" x="4127500" y="2565400"/>
          <p14:tracePt t="8304" x="4057650" y="2438400"/>
          <p14:tracePt t="8322" x="3994150" y="2374900"/>
          <p14:tracePt t="8338" x="3930650" y="2292350"/>
          <p14:tracePt t="8354" x="3867150" y="2235200"/>
          <p14:tracePt t="8371" x="3759200" y="2165350"/>
          <p14:tracePt t="8388" x="3638550" y="2108200"/>
          <p14:tracePt t="8404" x="3524250" y="2070100"/>
          <p14:tracePt t="8421" x="3365500" y="2012950"/>
          <p14:tracePt t="8438" x="3213100" y="1981200"/>
          <p14:tracePt t="8454" x="3054350" y="1943100"/>
          <p14:tracePt t="8472" x="2882900" y="1911350"/>
          <p14:tracePt t="8488" x="2749550" y="1905000"/>
          <p14:tracePt t="8505" x="2647950" y="1905000"/>
          <p14:tracePt t="8521" x="2508250" y="1905000"/>
          <p14:tracePt t="8539" x="2400300" y="1905000"/>
          <p14:tracePt t="8555" x="2279650" y="1905000"/>
          <p14:tracePt t="8571" x="2165350" y="1917700"/>
          <p14:tracePt t="8588" x="2063750" y="1949450"/>
          <p14:tracePt t="8605" x="1987550" y="1993900"/>
          <p14:tracePt t="8622" x="1898650" y="2070100"/>
          <p14:tracePt t="8638" x="1809750" y="2127250"/>
          <p14:tracePt t="8655" x="1771650" y="2159000"/>
          <p14:tracePt t="8671" x="1746250" y="2190750"/>
          <p14:tracePt t="8688" x="1733550" y="2222500"/>
          <p14:tracePt t="8705" x="1708150" y="2286000"/>
          <p14:tracePt t="8723" x="1695450" y="2330450"/>
          <p14:tracePt t="8738" x="1695450" y="2381250"/>
          <p14:tracePt t="8755" x="1689100" y="2463800"/>
          <p14:tracePt t="8772" x="1689100" y="2540000"/>
          <p14:tracePt t="8788" x="1689100" y="2628900"/>
          <p14:tracePt t="8805" x="1727200" y="2692400"/>
          <p14:tracePt t="8822" x="1784350" y="2794000"/>
          <p14:tracePt t="8839" x="1841500" y="2863850"/>
          <p14:tracePt t="8855" x="1930400" y="2933700"/>
          <p14:tracePt t="8872" x="1974850" y="2952750"/>
          <p14:tracePt t="8888" x="2032000" y="2978150"/>
          <p14:tracePt t="8888" x="2063750" y="2990850"/>
          <p14:tracePt t="8906" x="2127250" y="3041650"/>
          <p14:tracePt t="8923" x="2247900" y="3092450"/>
          <p14:tracePt t="8939" x="2362200" y="3149600"/>
          <p14:tracePt t="8955" x="2444750" y="3168650"/>
          <p14:tracePt t="8972" x="2546350" y="3187700"/>
          <p14:tracePt t="8989" x="2616200" y="3194050"/>
          <p14:tracePt t="9005" x="2736850" y="3206750"/>
          <p14:tracePt t="9022" x="2844800" y="3206750"/>
          <p14:tracePt t="9039" x="2946400" y="3206750"/>
          <p14:tracePt t="9055" x="3022600" y="3136900"/>
          <p14:tracePt t="9055" x="3041650" y="3111500"/>
          <p14:tracePt t="9074" x="3079750" y="3060700"/>
          <p14:tracePt t="9089" x="3111500" y="2984500"/>
          <p14:tracePt t="9105" x="3175000" y="2921000"/>
          <p14:tracePt t="9122" x="3194050" y="2876550"/>
          <p14:tracePt t="9139" x="3194050" y="2851150"/>
          <p14:tracePt t="9156" x="3194050" y="2794000"/>
          <p14:tracePt t="9172" x="3194050" y="2717800"/>
          <p14:tracePt t="9189" x="3143250" y="2597150"/>
          <p14:tracePt t="9206" x="3086100" y="2489200"/>
          <p14:tracePt t="9222" x="3028950" y="2374900"/>
          <p14:tracePt t="9239" x="2971800" y="2298700"/>
          <p14:tracePt t="9256" x="2933700" y="2235200"/>
          <p14:tracePt t="9273" x="2863850" y="2165350"/>
          <p14:tracePt t="9289" x="2749550" y="2051050"/>
          <p14:tracePt t="9307" x="2667000" y="1987550"/>
          <p14:tracePt t="9323" x="2578100" y="1943100"/>
          <p14:tracePt t="9339" x="2482850" y="1911350"/>
          <p14:tracePt t="9356" x="2381250" y="1892300"/>
          <p14:tracePt t="9373" x="2286000" y="1892300"/>
          <p14:tracePt t="9389" x="2197100" y="1892300"/>
          <p14:tracePt t="9406" x="2082800" y="1943100"/>
          <p14:tracePt t="9423" x="2006600" y="2025650"/>
          <p14:tracePt t="9439" x="1949450" y="2082800"/>
          <p14:tracePt t="9456" x="1905000" y="2171700"/>
          <p14:tracePt t="9474" x="1873250" y="2247900"/>
          <p14:tracePt t="9490" x="1873250" y="2305050"/>
          <p14:tracePt t="9507" x="1873250" y="2368550"/>
          <p14:tracePt t="9523" x="1911350" y="2520950"/>
          <p14:tracePt t="9557" x="1974850" y="2622550"/>
          <p14:tracePt t="9589" x="2000250" y="2641600"/>
          <p14:tracePt t="9914" x="2019300" y="2660650"/>
          <p14:tracePt t="9921" x="2051050" y="2705100"/>
          <p14:tracePt t="9924" x="2190750" y="2813050"/>
          <p14:tracePt t="9940" x="2533650" y="2997200"/>
          <p14:tracePt t="9957" x="3003550" y="3162300"/>
          <p14:tracePt t="9974" x="3492500" y="3225800"/>
          <p14:tracePt t="9991" x="4089400" y="3238500"/>
          <p14:tracePt t="10007" x="4445000" y="3238500"/>
          <p14:tracePt t="10024" x="4711700" y="3225800"/>
          <p14:tracePt t="10040" x="4857750" y="3149600"/>
          <p14:tracePt t="10058" x="4876800" y="3111500"/>
          <p14:tracePt t="10076" x="4895850" y="3067050"/>
          <p14:tracePt t="10091" x="4895850" y="3022600"/>
          <p14:tracePt t="10107" x="4895850" y="2978150"/>
          <p14:tracePt t="10124" x="4895850" y="2882900"/>
          <p14:tracePt t="10141" x="4870450" y="2781300"/>
          <p14:tracePt t="10157" x="4857750" y="2686050"/>
          <p14:tracePt t="10174" x="4819650" y="2603500"/>
          <p14:tracePt t="10190" x="4762500" y="2527300"/>
          <p14:tracePt t="10207" x="4679950" y="2419350"/>
          <p14:tracePt t="10224" x="4591050" y="2343150"/>
          <p14:tracePt t="10241" x="4400550" y="2216150"/>
          <p14:tracePt t="10258" x="4343400" y="2178050"/>
          <p14:tracePt t="10274" x="4140200" y="2101850"/>
          <p14:tracePt t="10291" x="4013200" y="2076450"/>
          <p14:tracePt t="10307" x="3879850" y="2070100"/>
          <p14:tracePt t="10326" x="3797300" y="2070100"/>
          <p14:tracePt t="10341" x="3702050" y="2082800"/>
          <p14:tracePt t="10358" x="3568700" y="2120900"/>
          <p14:tracePt t="10374" x="3460750" y="2184400"/>
          <p14:tracePt t="10391" x="3365500" y="2254250"/>
          <p14:tracePt t="10408" x="3314700" y="2330450"/>
          <p14:tracePt t="10425" x="3289300" y="2463800"/>
          <p14:tracePt t="10441" x="3282950" y="2616200"/>
          <p14:tracePt t="10458" x="3282950" y="2832100"/>
          <p14:tracePt t="10476" x="3282950" y="2901950"/>
          <p14:tracePt t="10491" x="3282950" y="2952750"/>
          <p14:tracePt t="10509" x="3308350" y="2990850"/>
          <p14:tracePt t="10524" x="3346450" y="3041650"/>
          <p14:tracePt t="10541" x="3473450" y="3086100"/>
          <p14:tracePt t="10558" x="3638550" y="3130550"/>
          <p14:tracePt t="10575" x="3854450" y="3136900"/>
          <p14:tracePt t="10591" x="4038600" y="3136900"/>
          <p14:tracePt t="10608" x="4121150" y="3136900"/>
          <p14:tracePt t="10625" x="4178300" y="3086100"/>
          <p14:tracePt t="10641" x="4222750" y="3035300"/>
          <p14:tracePt t="10658" x="4241800" y="2895600"/>
          <p14:tracePt t="10675" x="4248150" y="2787650"/>
          <p14:tracePt t="10692" x="4260850" y="2686050"/>
          <p14:tracePt t="10708" x="4260850" y="2552700"/>
          <p14:tracePt t="10725" x="4260850" y="2413000"/>
          <p14:tracePt t="10742" x="4216400" y="2286000"/>
          <p14:tracePt t="10758" x="4146550" y="2159000"/>
          <p14:tracePt t="10775" x="4114800" y="2095500"/>
          <p14:tracePt t="10791" x="4076700" y="2057400"/>
          <p14:tracePt t="10808" x="4044950" y="2044700"/>
          <p14:tracePt t="10825" x="4019550" y="2038350"/>
          <p14:tracePt t="10842" x="3956050" y="2038350"/>
          <p14:tracePt t="10858" x="3917950" y="2038350"/>
          <p14:tracePt t="10875" x="3848100" y="2089150"/>
          <p14:tracePt t="10892" x="3803650" y="2178050"/>
          <p14:tracePt t="10908" x="3746500" y="2273300"/>
          <p14:tracePt t="10925" x="3714750" y="2368550"/>
          <p14:tracePt t="10942" x="3683000" y="2501900"/>
          <p14:tracePt t="10958" x="3663950" y="2603500"/>
          <p14:tracePt t="10974" x="3651250" y="2705100"/>
          <p14:tracePt t="10992" x="3651250" y="2762250"/>
          <p14:tracePt t="11008" x="3651250" y="2832100"/>
          <p14:tracePt t="11025" x="3670300" y="2882900"/>
          <p14:tracePt t="11042" x="3733800" y="2895600"/>
          <p14:tracePt t="11059" x="3822700" y="2895600"/>
          <p14:tracePt t="11075" x="3911600" y="2870200"/>
          <p14:tracePt t="11092" x="4019550" y="2813050"/>
          <p14:tracePt t="11109" x="4076700" y="2774950"/>
          <p14:tracePt t="11125" x="4121150" y="2717800"/>
          <p14:tracePt t="11142" x="4133850" y="2667000"/>
          <p14:tracePt t="11159" x="4133850" y="2616200"/>
          <p14:tracePt t="11176" x="4133850" y="2559050"/>
          <p14:tracePt t="11192" x="4133850" y="2514600"/>
          <p14:tracePt t="11209" x="4133850" y="2457450"/>
          <p14:tracePt t="11226" x="4127500" y="2438400"/>
          <p14:tracePt t="11242" x="4108450" y="2419350"/>
          <p14:tracePt t="11259" x="4102100" y="2413000"/>
          <p14:tracePt t="11276" x="4070350" y="2400300"/>
          <p14:tracePt t="11292" x="4025900" y="2400300"/>
          <p14:tracePt t="11309" x="3968750" y="2400300"/>
          <p14:tracePt t="11326" x="3911600" y="2400300"/>
          <p14:tracePt t="11343" x="3803650" y="2432050"/>
          <p14:tracePt t="11359" x="3702050" y="2482850"/>
          <p14:tracePt t="11376" x="3632200" y="2546350"/>
          <p14:tracePt t="11393" x="3575050" y="2628900"/>
          <p14:tracePt t="11410" x="3556000" y="2692400"/>
          <p14:tracePt t="11426" x="3543300" y="2743200"/>
          <p14:tracePt t="11443" x="3543300" y="2781300"/>
          <p14:tracePt t="11459" x="3543300" y="2806700"/>
          <p14:tracePt t="11476" x="3543300" y="2813050"/>
          <p14:tracePt t="11729" x="3549650" y="2813050"/>
          <p14:tracePt t="11745" x="3556000" y="2806700"/>
          <p14:tracePt t="11754" x="3562350" y="2806700"/>
          <p14:tracePt t="11761" x="3562350" y="2800350"/>
          <p14:tracePt t="11769" x="3568700" y="2800350"/>
          <p14:tracePt t="11849" x="3556000" y="2800350"/>
          <p14:tracePt t="11857" x="3511550" y="2800350"/>
          <p14:tracePt t="11867" x="3429000" y="2800350"/>
          <p14:tracePt t="11877" x="3257550" y="2832100"/>
          <p14:tracePt t="11893" x="3092450" y="2851150"/>
          <p14:tracePt t="11910" x="2914650" y="2857500"/>
          <p14:tracePt t="11927" x="2774950" y="2857500"/>
          <p14:tracePt t="11944" x="2717800" y="2863850"/>
          <p14:tracePt t="11960" x="2692400" y="2863850"/>
          <p14:tracePt t="11977" x="2660650" y="2863850"/>
          <p14:tracePt t="11994" x="2628900" y="2863850"/>
          <p14:tracePt t="12011" x="2603500" y="2863850"/>
          <p14:tracePt t="12027" x="2559050" y="2863850"/>
          <p14:tracePt t="12043" x="2508250" y="2863850"/>
          <p14:tracePt t="12060" x="2470150" y="2863850"/>
          <p14:tracePt t="12077" x="2457450" y="2870200"/>
          <p14:tracePt t="12094" x="2451100" y="2870200"/>
          <p14:tracePt t="12110" x="2444750" y="2870200"/>
          <p14:tracePt t="12258" x="2457450" y="2870200"/>
          <p14:tracePt t="12266" x="2476500" y="2870200"/>
          <p14:tracePt t="12277" x="2495550" y="2870200"/>
          <p14:tracePt t="12278" x="2584450" y="2870200"/>
          <p14:tracePt t="12294" x="2667000" y="2870200"/>
          <p14:tracePt t="12311" x="2800350" y="2895600"/>
          <p14:tracePt t="12327" x="2933700" y="2901950"/>
          <p14:tracePt t="12344" x="3086100" y="2921000"/>
          <p14:tracePt t="12361" x="3263900" y="2933700"/>
          <p14:tracePt t="12377" x="3505200" y="2959100"/>
          <p14:tracePt t="12394" x="3613150" y="2965450"/>
          <p14:tracePt t="12411" x="3708400" y="2965450"/>
          <p14:tracePt t="12428" x="3752850" y="2965450"/>
          <p14:tracePt t="12444" x="3784600" y="2959100"/>
          <p14:tracePt t="12461" x="3803650" y="2952750"/>
          <p14:tracePt t="12478" x="3816350" y="2952750"/>
          <p14:tracePt t="12494" x="3835400" y="2952750"/>
          <p14:tracePt t="12602" x="3835400" y="2940050"/>
          <p14:tracePt t="12611" x="3829050" y="2933700"/>
          <p14:tracePt t="12619" x="3822700" y="2933700"/>
          <p14:tracePt t="12626" x="3803650" y="2921000"/>
          <p14:tracePt t="12637" x="3784600" y="2921000"/>
          <p14:tracePt t="12645" x="3708400" y="2914650"/>
          <p14:tracePt t="12661" x="3600450" y="2901950"/>
          <p14:tracePt t="12678" x="3467100" y="2882900"/>
          <p14:tracePt t="12695" x="3333750" y="2876550"/>
          <p14:tracePt t="12711" x="3219450" y="2844800"/>
          <p14:tracePt t="12728" x="3105150" y="2825750"/>
          <p14:tracePt t="12745" x="2997200" y="2813050"/>
          <p14:tracePt t="12762" x="2882900" y="2787650"/>
          <p14:tracePt t="12778" x="2838450" y="2787650"/>
          <p14:tracePt t="12795" x="2813050" y="2787650"/>
          <p14:tracePt t="12833" x="2806700" y="2787650"/>
          <p14:tracePt t="12844" x="2800350" y="2787650"/>
          <p14:tracePt t="12938" x="2825750" y="2806700"/>
          <p14:tracePt t="12945" x="2882900" y="2825750"/>
          <p14:tracePt t="12953" x="2927350" y="2857500"/>
          <p14:tracePt t="12961" x="3143250" y="2914650"/>
          <p14:tracePt t="12979" x="3282950" y="2933700"/>
          <p14:tracePt t="12995" x="3429000" y="2940050"/>
          <p14:tracePt t="13012" x="3581400" y="2940050"/>
          <p14:tracePt t="13029" x="3721100" y="2940050"/>
          <p14:tracePt t="13045" x="3829050" y="2940050"/>
          <p14:tracePt t="13062" x="3860800" y="2940050"/>
          <p14:tracePt t="13169" x="3841750" y="2940050"/>
          <p14:tracePt t="13178" x="3797300" y="2921000"/>
          <p14:tracePt t="13186" x="3740150" y="2895600"/>
          <p14:tracePt t="13194" x="3536950" y="2832100"/>
          <p14:tracePt t="13194" x="3441700" y="2813050"/>
          <p14:tracePt t="13212" x="3314700" y="2787650"/>
          <p14:tracePt t="13229" x="3219450" y="2768600"/>
          <p14:tracePt t="13229" x="3028950" y="2736850"/>
          <p14:tracePt t="13246" x="2901950" y="2736850"/>
          <p14:tracePt t="13262" x="2800350" y="2724150"/>
          <p14:tracePt t="13279" x="2717800" y="2724150"/>
          <p14:tracePt t="13296" x="2654300" y="2724150"/>
          <p14:tracePt t="13312" x="2609850" y="2724150"/>
          <p14:tracePt t="13329" x="2565400" y="2724150"/>
          <p14:tracePt t="13329" x="2546350" y="2724150"/>
          <p14:tracePt t="13347" x="2533650" y="2724150"/>
          <p14:tracePt t="13457" x="2546350" y="2736850"/>
          <p14:tracePt t="13467" x="2584450" y="2743200"/>
          <p14:tracePt t="13474" x="2635250" y="2768600"/>
          <p14:tracePt t="13474" x="2692400" y="2781300"/>
          <p14:tracePt t="13483" x="2768600" y="2781300"/>
          <p14:tracePt t="13496" x="2940050" y="2806700"/>
          <p14:tracePt t="13513" x="3098800" y="2832100"/>
          <p14:tracePt t="13529" x="3346450" y="2851150"/>
          <p14:tracePt t="13563" x="3467100" y="2857500"/>
          <p14:tracePt t="13563" x="3568700" y="2870200"/>
          <p14:tracePt t="13580" x="3638550" y="2870200"/>
          <p14:tracePt t="13596" x="3657600" y="2870200"/>
          <p14:tracePt t="13642" x="3663950" y="2870200"/>
          <p14:tracePt t="13698" x="3638550" y="2870200"/>
          <p14:tracePt t="13706" x="3594100" y="2870200"/>
          <p14:tracePt t="13715" x="3492500" y="2863850"/>
          <p14:tracePt t="13730" x="3390900" y="2863850"/>
          <p14:tracePt t="13731" x="3206750" y="2863850"/>
          <p14:tracePt t="13746" x="2965450" y="2863850"/>
          <p14:tracePt t="13763" x="2800350" y="2863850"/>
          <p14:tracePt t="13780" x="2679700" y="2857500"/>
          <p14:tracePt t="13796" x="2628900" y="2851150"/>
          <p14:tracePt t="13813" x="2609850" y="2838450"/>
          <p14:tracePt t="13922" x="2616200" y="2844800"/>
          <p14:tracePt t="13930" x="2705100" y="2870200"/>
          <p14:tracePt t="13947" x="2781300" y="2870200"/>
          <p14:tracePt t="13947" x="3016250" y="2895600"/>
          <p14:tracePt t="13964" x="3238500" y="2895600"/>
          <p14:tracePt t="13980" x="3409950" y="2895600"/>
          <p14:tracePt t="13997" x="3556000" y="2895600"/>
          <p14:tracePt t="14013" x="3651250" y="2895600"/>
          <p14:tracePt t="14030" x="3702050" y="2895600"/>
          <p14:tracePt t="14047" x="3708400" y="2895600"/>
          <p14:tracePt t="14064" x="3714750" y="2895600"/>
          <p14:tracePt t="14154" x="3708400" y="2895600"/>
          <p14:tracePt t="14163" x="3676650" y="2895600"/>
          <p14:tracePt t="14171" x="3587750" y="2895600"/>
          <p14:tracePt t="14180" x="3448050" y="2895600"/>
          <p14:tracePt t="14197" x="3257550" y="2895600"/>
          <p14:tracePt t="14214" x="3035300" y="2895600"/>
          <p14:tracePt t="14230" x="2863850" y="2895600"/>
          <p14:tracePt t="14247" x="2755900" y="2895600"/>
          <p14:tracePt t="14264" x="2736850" y="2889250"/>
          <p14:tracePt t="14387" x="2755900" y="2889250"/>
          <p14:tracePt t="14395" x="2794000" y="2895600"/>
          <p14:tracePt t="14402" x="2844800" y="2895600"/>
          <p14:tracePt t="14414" x="2901950" y="2901950"/>
          <p14:tracePt t="14418" x="3003550" y="2921000"/>
          <p14:tracePt t="14431" x="3086100" y="2933700"/>
          <p14:tracePt t="14447" x="3105150" y="2933700"/>
          <p14:tracePt t="14464" x="3117850" y="2940050"/>
          <p14:tracePt t="14578" x="3117850" y="2933700"/>
          <p14:tracePt t="14586" x="3117850" y="2927350"/>
          <p14:tracePt t="14594" x="3105150" y="2921000"/>
          <p14:tracePt t="14602" x="3060700" y="2895600"/>
          <p14:tracePt t="14614" x="2984500" y="2851150"/>
          <p14:tracePt t="14631" x="2933700" y="2838450"/>
          <p14:tracePt t="14648" x="2838450" y="2806700"/>
          <p14:tracePt t="14665" x="2749550" y="2774950"/>
          <p14:tracePt t="14681" x="2660650" y="2730500"/>
          <p14:tracePt t="14699" x="2641600" y="2717800"/>
          <p14:tracePt t="14715" x="2635250" y="2705100"/>
          <p14:tracePt t="14732" x="2616200" y="2673350"/>
          <p14:tracePt t="14748" x="2609850" y="2628900"/>
          <p14:tracePt t="14765" x="2597150" y="2590800"/>
          <p14:tracePt t="14781" x="2590800" y="2559050"/>
          <p14:tracePt t="14798" x="2590800" y="2520950"/>
          <p14:tracePt t="14815" x="2590800" y="2482850"/>
          <p14:tracePt t="14831" x="2590800" y="2425700"/>
          <p14:tracePt t="14848" x="2590800" y="2393950"/>
          <p14:tracePt t="14865" x="2578100" y="2355850"/>
          <p14:tracePt t="14882" x="2565400" y="2311400"/>
          <p14:tracePt t="14899" x="2565400" y="2305050"/>
          <p14:tracePt t="14970" x="2552700" y="2305050"/>
          <p14:tracePt t="14978" x="2540000" y="2330450"/>
          <p14:tracePt t="14986" x="2533650" y="2343150"/>
          <p14:tracePt t="14998" x="2527300" y="2362200"/>
          <p14:tracePt t="15015" x="2520950" y="2374900"/>
          <p14:tracePt t="15032" x="2508250" y="2393950"/>
          <p14:tracePt t="15049" x="2495550" y="2438400"/>
          <p14:tracePt t="15065" x="2476500" y="2482850"/>
          <p14:tracePt t="15082" x="2451100" y="2565400"/>
          <p14:tracePt t="15099" x="2438400" y="2622550"/>
          <p14:tracePt t="15116" x="2432050" y="2679700"/>
          <p14:tracePt t="15132" x="2413000" y="2724150"/>
          <p14:tracePt t="15149" x="2406650" y="2755900"/>
          <p14:tracePt t="15165" x="2406650" y="2774950"/>
          <p14:tracePt t="15202" x="2406650" y="2787650"/>
          <p14:tracePt t="15210" x="2406650" y="2794000"/>
          <p14:tracePt t="15242" x="2406650" y="2800350"/>
          <p14:tracePt t="15300" x="2413000" y="2800350"/>
          <p14:tracePt t="15322" x="2425700" y="2794000"/>
          <p14:tracePt t="15330" x="2432050" y="2781300"/>
          <p14:tracePt t="15336" x="2444750" y="2724150"/>
          <p14:tracePt t="15349" x="2451100" y="2654300"/>
          <p14:tracePt t="15367" x="2457450" y="2552700"/>
          <p14:tracePt t="15382" x="2476500" y="2451100"/>
          <p14:tracePt t="15399" x="2476500" y="2362200"/>
          <p14:tracePt t="15416" x="2476500" y="2324100"/>
          <p14:tracePt t="15433" x="2476500" y="2305050"/>
          <p14:tracePt t="15506" x="2476500" y="2311400"/>
          <p14:tracePt t="15514" x="2476500" y="2317750"/>
          <p14:tracePt t="15517" x="2476500" y="2368550"/>
          <p14:tracePt t="15532" x="2470150" y="2413000"/>
          <p14:tracePt t="15549" x="2470150" y="2489200"/>
          <p14:tracePt t="15567" x="2470150" y="2609850"/>
          <p14:tracePt t="15583" x="2470150" y="2730500"/>
          <p14:tracePt t="15600" x="2501900" y="2851150"/>
          <p14:tracePt t="15616" x="2527300" y="2933700"/>
          <p14:tracePt t="15633" x="2546350" y="2984500"/>
          <p14:tracePt t="15650" x="2559050" y="3009900"/>
          <p14:tracePt t="15738" x="2565400" y="3009900"/>
          <p14:tracePt t="15746" x="2565400" y="3003550"/>
          <p14:tracePt t="15754" x="2565400" y="2984500"/>
          <p14:tracePt t="15759" x="2565400" y="2946400"/>
          <p14:tracePt t="15766" x="2565400" y="2889250"/>
          <p14:tracePt t="15783" x="2565400" y="2806700"/>
          <p14:tracePt t="15800" x="2559050" y="2692400"/>
          <p14:tracePt t="15818" x="2546350" y="2571750"/>
          <p14:tracePt t="15833" x="2540000" y="2476500"/>
          <p14:tracePt t="15851" x="2533650" y="2470150"/>
          <p14:tracePt t="15889" x="2527300" y="2476500"/>
          <p14:tracePt t="15914" x="2527300" y="2514600"/>
          <p14:tracePt t="15926" x="2527300" y="2540000"/>
          <p14:tracePt t="15930" x="2559050" y="2584450"/>
          <p14:tracePt t="15935" x="2673350" y="2667000"/>
          <p14:tracePt t="15950" x="2901950" y="2717800"/>
          <p14:tracePt t="15968" x="3270250" y="2749550"/>
          <p14:tracePt t="15983" x="3556000" y="2749550"/>
          <p14:tracePt t="16000" x="3733800" y="2749550"/>
          <p14:tracePt t="16017" x="3771900" y="2743200"/>
          <p14:tracePt t="16034" x="3784600" y="2736850"/>
          <p14:tracePt t="16050" x="3797300" y="2724150"/>
          <p14:tracePt t="16067" x="3803650" y="2724150"/>
          <p14:tracePt t="16084" x="3803650" y="2711450"/>
          <p14:tracePt t="16100" x="3810000" y="2705100"/>
          <p14:tracePt t="16118" x="3816350" y="2686050"/>
          <p14:tracePt t="16133" x="3829050" y="2667000"/>
          <p14:tracePt t="16150" x="3848100" y="2647950"/>
          <p14:tracePt t="16167" x="3854450" y="2628900"/>
          <p14:tracePt t="16184" x="3873500" y="2603500"/>
          <p14:tracePt t="16200" x="3879850" y="2590800"/>
          <p14:tracePt t="16306" x="3879850" y="2578100"/>
          <p14:tracePt t="16322" x="3879850" y="2571750"/>
          <p14:tracePt t="16326" x="3879850" y="2565400"/>
          <p14:tracePt t="16347" x="3879850" y="2559050"/>
          <p14:tracePt t="16434" x="3879850" y="2578100"/>
          <p14:tracePt t="16442" x="3879850" y="2584450"/>
          <p14:tracePt t="16450" x="3867150" y="2654300"/>
          <p14:tracePt t="16460" x="3854450" y="2692400"/>
          <p14:tracePt t="16467" x="3848100" y="2794000"/>
          <p14:tracePt t="16484" x="3829050" y="2870200"/>
          <p14:tracePt t="16501" x="3829050" y="2927350"/>
          <p14:tracePt t="16518" x="3829050" y="2971800"/>
          <p14:tracePt t="16534" x="3829050" y="2990850"/>
          <p14:tracePt t="16551" x="3829050" y="3003550"/>
          <p14:tracePt t="16666" x="3835400" y="2990850"/>
          <p14:tracePt t="16677" x="3835400" y="2965450"/>
          <p14:tracePt t="16677" x="3835400" y="2946400"/>
          <p14:tracePt t="16684" x="3848100" y="2838450"/>
          <p14:tracePt t="16701" x="3867150" y="2736850"/>
          <p14:tracePt t="16718" x="3867150" y="2616200"/>
          <p14:tracePt t="16735" x="3867150" y="2482850"/>
          <p14:tracePt t="16751" x="3873500" y="2355850"/>
          <p14:tracePt t="16768" x="3873500" y="2279650"/>
          <p14:tracePt t="16785" x="3873500" y="2228850"/>
          <p14:tracePt t="16801" x="3873500" y="2178050"/>
          <p14:tracePt t="16819" x="3873500" y="2159000"/>
          <p14:tracePt t="16898" x="3873500" y="2197100"/>
          <p14:tracePt t="16911" x="3854450" y="2235200"/>
          <p14:tracePt t="16912" x="3854450" y="2254250"/>
          <p14:tracePt t="16918" x="3841750" y="2355850"/>
          <p14:tracePt t="16934" x="3829050" y="2444750"/>
          <p14:tracePt t="16952" x="3829050" y="2514600"/>
          <p14:tracePt t="16968" x="3829050" y="2609850"/>
          <p14:tracePt t="16985" x="3829050" y="2743200"/>
          <p14:tracePt t="17003" x="3829050" y="2838450"/>
          <p14:tracePt t="17019" x="3829050" y="2882900"/>
          <p14:tracePt t="17035" x="3835400" y="2908300"/>
          <p14:tracePt t="17052" x="3835400" y="2921000"/>
          <p14:tracePt t="17068" x="3841750" y="2927350"/>
          <p14:tracePt t="17085" x="3848100" y="2927350"/>
          <p14:tracePt t="17102" x="3854450" y="2927350"/>
          <p14:tracePt t="17138" x="3867150" y="2921000"/>
          <p14:tracePt t="17138" x="3873500" y="2914650"/>
          <p14:tracePt t="17152" x="3873500" y="2889250"/>
          <p14:tracePt t="17168" x="3873500" y="2844800"/>
          <p14:tracePt t="17185" x="3873500" y="2781300"/>
          <p14:tracePt t="17202" x="3873500" y="2622550"/>
          <p14:tracePt t="17219" x="3873500" y="2520950"/>
          <p14:tracePt t="17235" x="3873500" y="2400300"/>
          <p14:tracePt t="17252" x="3873500" y="2292350"/>
          <p14:tracePt t="17269" x="3873500" y="2241550"/>
          <p14:tracePt t="17346" x="3873500" y="2247900"/>
          <p14:tracePt t="17354" x="3873500" y="2273300"/>
          <p14:tracePt t="17362" x="3873500" y="2324100"/>
          <p14:tracePt t="17362" x="3873500" y="2368550"/>
          <p14:tracePt t="17385" x="3854450" y="2501900"/>
          <p14:tracePt t="17386" x="3835400" y="2622550"/>
          <p14:tracePt t="17403" x="3829050" y="2724150"/>
          <p14:tracePt t="17419" x="3829050" y="2800350"/>
          <p14:tracePt t="17436" x="3829050" y="2844800"/>
          <p14:tracePt t="17452" x="3829050" y="2857500"/>
          <p14:tracePt t="17469" x="3829050" y="2863850"/>
          <p14:tracePt t="17745" x="0" y="0"/>
        </p14:tracePtLst>
        <p14:tracePtLst>
          <p14:tracePt t="27643" x="2216150" y="3962400"/>
          <p14:tracePt t="27780" x="2216150" y="3956050"/>
          <p14:tracePt t="27796" x="2228850" y="3956050"/>
          <p14:tracePt t="27803" x="2235200" y="3949700"/>
          <p14:tracePt t="27830" x="2241550" y="3949700"/>
          <p14:tracePt t="27924" x="2254250" y="3943350"/>
          <p14:tracePt t="27972" x="2260600" y="3943350"/>
          <p14:tracePt t="27996" x="2266950" y="3937000"/>
          <p14:tracePt t="28069" x="2273300" y="3937000"/>
          <p14:tracePt t="28080" x="2279650" y="3937000"/>
          <p14:tracePt t="28087" x="2298700" y="3937000"/>
          <p14:tracePt t="28088" x="2349500" y="3937000"/>
          <p14:tracePt t="28104" x="2374900" y="3917950"/>
          <p14:tracePt t="28121" x="2406650" y="3911600"/>
          <p14:tracePt t="28137" x="2438400" y="3898900"/>
          <p14:tracePt t="28154" x="2451100" y="3892550"/>
          <p14:tracePt t="28171" x="2457450" y="3886200"/>
          <p14:tracePt t="28188" x="2482850" y="3886200"/>
          <p14:tracePt t="28205" x="2527300" y="3879850"/>
          <p14:tracePt t="28221" x="2584450" y="3873500"/>
          <p14:tracePt t="28238" x="2654300" y="3854450"/>
          <p14:tracePt t="28255" x="2705100" y="3848100"/>
          <p14:tracePt t="28271" x="2743200" y="3835400"/>
          <p14:tracePt t="28288" x="2755900" y="3835400"/>
          <p14:tracePt t="28324" x="2762250" y="3835400"/>
          <p14:tracePt t="28341" x="2768600" y="3835400"/>
          <p14:tracePt t="28363" x="2781300" y="3835400"/>
          <p14:tracePt t="28372" x="2787650" y="3829050"/>
          <p14:tracePt t="28388" x="2794000" y="3816350"/>
          <p14:tracePt t="28389" x="2800350" y="3816350"/>
          <p14:tracePt t="28405" x="2813050" y="3816350"/>
          <p14:tracePt t="28421" x="2838450" y="3816350"/>
          <p14:tracePt t="28438" x="2882900" y="3810000"/>
          <p14:tracePt t="28455" x="2921000" y="3803650"/>
          <p14:tracePt t="28471" x="2978150" y="3784600"/>
          <p14:tracePt t="28488" x="3009900" y="3778250"/>
          <p14:tracePt t="28505" x="3054350" y="3765550"/>
          <p14:tracePt t="28522" x="3086100" y="3765550"/>
          <p14:tracePt t="28538" x="3130550" y="3759200"/>
          <p14:tracePt t="28555" x="3143250" y="3752850"/>
          <p14:tracePt t="28572" x="3162300" y="3746500"/>
          <p14:tracePt t="28707" x="3168650" y="3746500"/>
          <p14:tracePt t="28724" x="3175000" y="3746500"/>
          <p14:tracePt t="28741" x="3181350" y="3746500"/>
          <p14:tracePt t="28749" x="3194050" y="3740150"/>
          <p14:tracePt t="28756" x="3206750" y="3740150"/>
          <p14:tracePt t="28780" x="3219450" y="3733800"/>
          <p14:tracePt t="28789" x="3225800" y="3733800"/>
          <p14:tracePt t="28789" x="3232150" y="3733800"/>
          <p14:tracePt t="28805" x="3238500" y="3733800"/>
          <p14:tracePt t="28822" x="3244850" y="3721100"/>
          <p14:tracePt t="28839" x="3251200" y="3721100"/>
          <p14:tracePt t="28855" x="3257550" y="3721100"/>
          <p14:tracePt t="28872" x="3263900" y="3721100"/>
          <p14:tracePt t="28908" x="3270250" y="3721100"/>
          <p14:tracePt t="28924" x="3282950" y="3721100"/>
          <p14:tracePt t="28947" x="3289300" y="3721100"/>
          <p14:tracePt t="28956" x="3302000" y="3721100"/>
          <p14:tracePt t="28973" x="3314700" y="3721100"/>
          <p14:tracePt t="28973" x="3340100" y="3733800"/>
          <p14:tracePt t="28989" x="3359150" y="3740150"/>
          <p14:tracePt t="29006" x="3384550" y="3746500"/>
          <p14:tracePt t="29022" x="3403600" y="3752850"/>
          <p14:tracePt t="29068" x="3409950" y="3752850"/>
          <p14:tracePt t="29101" x="3416300" y="3752850"/>
          <p14:tracePt t="29116" x="3422650" y="3759200"/>
          <p14:tracePt t="29116" x="3422650" y="3771900"/>
          <p14:tracePt t="29123" x="3422650" y="3784600"/>
          <p14:tracePt t="29140" x="3422650" y="3848100"/>
          <p14:tracePt t="29157" x="3422650" y="3898900"/>
          <p14:tracePt t="29174" x="3422650" y="3956050"/>
          <p14:tracePt t="29189" x="3422650" y="3981450"/>
          <p14:tracePt t="29206" x="3422650" y="3994150"/>
          <p14:tracePt t="29222" x="3422650" y="4019550"/>
          <p14:tracePt t="29239" x="3422650" y="4032250"/>
          <p14:tracePt t="29257" x="3422650" y="4044950"/>
          <p14:tracePt t="29273" x="3422650" y="4064000"/>
          <p14:tracePt t="29289" x="3422650" y="4070350"/>
          <p14:tracePt t="29306" x="3422650" y="4083050"/>
          <p14:tracePt t="29323" x="3409950" y="4102100"/>
          <p14:tracePt t="29357" x="3403600" y="4108450"/>
          <p14:tracePt t="29357" x="3397250" y="4114800"/>
          <p14:tracePt t="29373" x="3390900" y="4127500"/>
          <p14:tracePt t="29390" x="3365500" y="4140200"/>
          <p14:tracePt t="29406" x="3359150" y="4146550"/>
          <p14:tracePt t="29499" x="3371850" y="4146550"/>
          <p14:tracePt t="29508" x="3378200" y="4146550"/>
          <p14:tracePt t="29516" x="3384550" y="4146550"/>
          <p14:tracePt t="29523" x="3397250" y="4146550"/>
          <p14:tracePt t="29573" x="3403600" y="4146550"/>
          <p14:tracePt t="29583" x="3409950" y="4146550"/>
          <p14:tracePt t="29583" x="3422650" y="4146550"/>
          <p14:tracePt t="29591" x="3435350" y="4146550"/>
          <p14:tracePt t="29608" x="3441700" y="4146550"/>
          <p14:tracePt t="29624" x="3460750" y="4146550"/>
          <p14:tracePt t="29641" x="3473450" y="4133850"/>
          <p14:tracePt t="29656" x="3505200" y="4121150"/>
          <p14:tracePt t="29674" x="3556000" y="4070350"/>
          <p14:tracePt t="29690" x="3594100" y="4038600"/>
          <p14:tracePt t="29690" x="3613150" y="4019550"/>
          <p14:tracePt t="29708" x="3632200" y="4006850"/>
          <p14:tracePt t="29724" x="3676650" y="3956050"/>
          <p14:tracePt t="29741" x="3689350" y="3911600"/>
          <p14:tracePt t="29757" x="3695700" y="3860800"/>
          <p14:tracePt t="29774" x="3695700" y="3841750"/>
          <p14:tracePt t="29791" x="3695700" y="3835400"/>
          <p14:tracePt t="29807" x="3695700" y="3829050"/>
          <p14:tracePt t="29824" x="3695700" y="3816350"/>
          <p14:tracePt t="29840" x="3683000" y="3803650"/>
          <p14:tracePt t="29857" x="3670300" y="3771900"/>
          <p14:tracePt t="29874" x="3657600" y="3752850"/>
          <p14:tracePt t="29890" x="3638550" y="3733800"/>
          <p14:tracePt t="29907" x="3619500" y="3714750"/>
          <p14:tracePt t="29924" x="3556000" y="3676650"/>
          <p14:tracePt t="29941" x="3479800" y="3638550"/>
          <p14:tracePt t="29957" x="3365500" y="3606800"/>
          <p14:tracePt t="29974" x="3219450" y="3575050"/>
          <p14:tracePt t="29991" x="3098800" y="3543300"/>
          <p14:tracePt t="30007" x="2946400" y="3536950"/>
          <p14:tracePt t="30024" x="2800350" y="3536950"/>
          <p14:tracePt t="30041" x="2673350" y="3536950"/>
          <p14:tracePt t="30057" x="2565400" y="3536950"/>
          <p14:tracePt t="30074" x="2457450" y="3562350"/>
          <p14:tracePt t="30091" x="2374900" y="3594100"/>
          <p14:tracePt t="30107" x="2203450" y="3651250"/>
          <p14:tracePt t="30125" x="2070100" y="3689350"/>
          <p14:tracePt t="30141" x="1879600" y="3727450"/>
          <p14:tracePt t="30158" x="1746250" y="3771900"/>
          <p14:tracePt t="30174" x="1612900" y="3854450"/>
          <p14:tracePt t="30191" x="1530350" y="3917950"/>
          <p14:tracePt t="30208" x="1460500" y="3987800"/>
          <p14:tracePt t="30224" x="1397000" y="4051300"/>
          <p14:tracePt t="30241" x="1371600" y="4095750"/>
          <p14:tracePt t="30258" x="1365250" y="4108450"/>
          <p14:tracePt t="30275" x="1358900" y="4114800"/>
          <p14:tracePt t="30292" x="1358900" y="4127500"/>
          <p14:tracePt t="30308" x="1358900" y="4133850"/>
          <p14:tracePt t="30325" x="1358900" y="4140200"/>
          <p14:tracePt t="30341" x="1358900" y="4152900"/>
          <p14:tracePt t="30380" x="1358900" y="4159250"/>
          <p14:tracePt t="30380" x="1358900" y="4171950"/>
          <p14:tracePt t="30413" x="1365250" y="4171950"/>
          <p14:tracePt t="30420" x="1371600" y="4171950"/>
          <p14:tracePt t="30427" x="1390650" y="4171950"/>
          <p14:tracePt t="30441" x="1409700" y="4171950"/>
          <p14:tracePt t="30442" x="1447800" y="4171950"/>
          <p14:tracePt t="30458" x="1473200" y="4171950"/>
          <p14:tracePt t="30475" x="1504950" y="4159250"/>
          <p14:tracePt t="30491" x="1530350" y="4152900"/>
          <p14:tracePt t="30509" x="1555750" y="4146550"/>
          <p14:tracePt t="30525" x="1619250" y="4133850"/>
          <p14:tracePt t="30541" x="1670050" y="4121150"/>
          <p14:tracePt t="30558" x="1739900" y="4102100"/>
          <p14:tracePt t="30575" x="1771650" y="4083050"/>
          <p14:tracePt t="30592" x="1790700" y="4083050"/>
          <p14:tracePt t="30700" x="1784350" y="4083050"/>
          <p14:tracePt t="30836" x="1778000" y="4083050"/>
          <p14:tracePt t="30844" x="1765300" y="4102100"/>
          <p14:tracePt t="30858" x="1758950" y="4114800"/>
          <p14:tracePt t="30859" x="1720850" y="4216400"/>
          <p14:tracePt t="30875" x="1670050" y="4362450"/>
          <p14:tracePt t="30893" x="1644650" y="4470400"/>
          <p14:tracePt t="30909" x="1606550" y="4565650"/>
          <p14:tracePt t="30925" x="1593850" y="4654550"/>
          <p14:tracePt t="30942" x="1581150" y="4705350"/>
          <p14:tracePt t="30959" x="1562100" y="4743450"/>
          <p14:tracePt t="30976" x="1555750" y="4749800"/>
          <p14:tracePt t="30992" x="1549400" y="4768850"/>
          <p14:tracePt t="31036" x="1549400" y="4775200"/>
          <p14:tracePt t="31165" x="1543050" y="4781550"/>
          <p14:tracePt t="31178" x="1543050" y="4794250"/>
          <p14:tracePt t="31186" x="1536700" y="4800600"/>
          <p14:tracePt t="31193" x="1530350" y="4819650"/>
          <p14:tracePt t="31212" x="1530350" y="4832350"/>
          <p14:tracePt t="31227" x="1517650" y="4845050"/>
          <p14:tracePt t="31244" x="1511300" y="4851400"/>
          <p14:tracePt t="31260" x="1511300" y="4857750"/>
          <p14:tracePt t="31349" x="1511300" y="4864100"/>
          <p14:tracePt t="31365" x="1504950" y="4864100"/>
          <p14:tracePt t="31381" x="1492250" y="4864100"/>
          <p14:tracePt t="31389" x="1479550" y="4864100"/>
          <p14:tracePt t="31397" x="1409700" y="4883150"/>
          <p14:tracePt t="31411" x="1352550" y="4883150"/>
          <p14:tracePt t="31427" x="1308100" y="4889500"/>
          <p14:tracePt t="31444" x="1282700" y="4895850"/>
          <p14:tracePt t="31509" x="1289050" y="4895850"/>
          <p14:tracePt t="31517" x="1333500" y="4876800"/>
          <p14:tracePt t="31527" x="1403350" y="4845050"/>
          <p14:tracePt t="31528" x="1549400" y="4775200"/>
          <p14:tracePt t="31544" x="1682750" y="4705350"/>
          <p14:tracePt t="31561" x="1765300" y="4648200"/>
          <p14:tracePt t="31578" x="1809750" y="4603750"/>
          <p14:tracePt t="31594" x="1809750" y="4591050"/>
          <p14:tracePt t="31611" x="1809750" y="4584700"/>
          <p14:tracePt t="31645" x="1809750" y="4578350"/>
          <p14:tracePt t="31645" x="1809750" y="4559300"/>
          <p14:tracePt t="31661" x="1778000" y="4527550"/>
          <p14:tracePt t="31678" x="1727200" y="4495800"/>
          <p14:tracePt t="31694" x="1644650" y="4476750"/>
          <p14:tracePt t="31711" x="1562100" y="4457700"/>
          <p14:tracePt t="31727" x="1485900" y="4457700"/>
          <p14:tracePt t="31744" x="1384300" y="4457700"/>
          <p14:tracePt t="31761" x="1295400" y="4521200"/>
          <p14:tracePt t="31778" x="1206500" y="4616450"/>
          <p14:tracePt t="31794" x="1104900" y="4699000"/>
          <p14:tracePt t="31810" x="1047750" y="4756150"/>
          <p14:tracePt t="31827" x="1035050" y="4800600"/>
          <p14:tracePt t="31844" x="1028700" y="4832350"/>
          <p14:tracePt t="31862" x="1028700" y="4838700"/>
          <p14:tracePt t="31917" x="1028700" y="4845050"/>
          <p14:tracePt t="31965" x="1035050" y="4845050"/>
          <p14:tracePt t="31989" x="1041400" y="4845050"/>
          <p14:tracePt t="32013" x="1054100" y="4845050"/>
          <p14:tracePt t="32029" x="1066800" y="4857750"/>
          <p14:tracePt t="32032" x="1066800" y="4864100"/>
          <p14:tracePt t="32045" x="1066800" y="4876800"/>
          <p14:tracePt t="32046" x="1066800" y="4895850"/>
          <p14:tracePt t="32063" x="1066800" y="4908550"/>
          <p14:tracePt t="32078" x="1073150" y="4933950"/>
          <p14:tracePt t="32095" x="1079500" y="4946650"/>
          <p14:tracePt t="32112" x="1085850" y="4953000"/>
          <p14:tracePt t="32129" x="1098550" y="4953000"/>
          <p14:tracePt t="32145" x="1117600" y="4953000"/>
          <p14:tracePt t="32162" x="1136650" y="4953000"/>
          <p14:tracePt t="32178" x="1143000" y="4953000"/>
          <p14:tracePt t="32277" x="1149350" y="4959350"/>
          <p14:tracePt t="32282" x="1149350" y="4965700"/>
          <p14:tracePt t="32295" x="1149350" y="4978400"/>
          <p14:tracePt t="32295" x="1117600" y="5010150"/>
          <p14:tracePt t="32314" x="1104900" y="5029200"/>
          <p14:tracePt t="32329" x="1085850" y="5041900"/>
          <p14:tracePt t="32346" x="1060450" y="5041900"/>
          <p14:tracePt t="32362" x="1047750" y="5060950"/>
          <p14:tracePt t="32379" x="1022350" y="5073650"/>
          <p14:tracePt t="32396" x="1003300" y="5092700"/>
          <p14:tracePt t="32412" x="927100" y="5168900"/>
          <p14:tracePt t="32430" x="863600" y="5238750"/>
          <p14:tracePt t="32446" x="800100" y="5314950"/>
          <p14:tracePt t="32464" x="749300" y="5378450"/>
          <p14:tracePt t="32479" x="723900" y="5435600"/>
          <p14:tracePt t="32496" x="717550" y="5454650"/>
          <p14:tracePt t="32512" x="711200" y="5461000"/>
          <p14:tracePt t="32529" x="698500" y="5486400"/>
          <p14:tracePt t="32546" x="685800" y="5518150"/>
          <p14:tracePt t="32563" x="679450" y="5543550"/>
          <p14:tracePt t="32579" x="673100" y="5575300"/>
          <p14:tracePt t="32596" x="673100" y="5626100"/>
          <p14:tracePt t="32614" x="698500" y="5626100"/>
          <p14:tracePt t="32630" x="749300" y="5626100"/>
          <p14:tracePt t="32646" x="819150" y="5626100"/>
          <p14:tracePt t="32662" x="895350" y="5626100"/>
          <p14:tracePt t="32679" x="965200" y="5626100"/>
          <p14:tracePt t="32696" x="1028700" y="5613400"/>
          <p14:tracePt t="32713" x="1073150" y="5607050"/>
          <p14:tracePt t="32729" x="1143000" y="5588000"/>
          <p14:tracePt t="32746" x="1219200" y="5562600"/>
          <p14:tracePt t="32764" x="1308100" y="5486400"/>
          <p14:tracePt t="32779" x="1428750" y="5378450"/>
          <p14:tracePt t="32796" x="1517650" y="5219700"/>
          <p14:tracePt t="32814" x="1530350" y="5137150"/>
          <p14:tracePt t="32830" x="1536700" y="5111750"/>
          <p14:tracePt t="32846" x="1536700" y="5105400"/>
          <p14:tracePt t="32863" x="1536700" y="5099050"/>
          <p14:tracePt t="32880" x="1536700" y="5092700"/>
          <p14:tracePt t="32896" x="1524000" y="5067300"/>
          <p14:tracePt t="32913" x="1473200" y="5054600"/>
          <p14:tracePt t="32930" x="1403350" y="5048250"/>
          <p14:tracePt t="32946" x="1289050" y="5048250"/>
          <p14:tracePt t="32963" x="1143000" y="5048250"/>
          <p14:tracePt t="32980" x="1035050" y="5130800"/>
          <p14:tracePt t="32997" x="933450" y="5245100"/>
          <p14:tracePt t="33014" x="895350" y="5321300"/>
          <p14:tracePt t="33030" x="882650" y="5365750"/>
          <p14:tracePt t="33047" x="882650" y="5384800"/>
          <p14:tracePt t="33085" x="882650" y="5391150"/>
          <p14:tracePt t="33093" x="882650" y="5397500"/>
          <p14:tracePt t="33096" x="895350" y="5416550"/>
          <p14:tracePt t="33113" x="920750" y="5448300"/>
          <p14:tracePt t="33130" x="946150" y="5480050"/>
          <p14:tracePt t="33147" x="958850" y="5486400"/>
          <p14:tracePt t="33164" x="965200" y="5486400"/>
          <p14:tracePt t="33180" x="990600" y="5486400"/>
          <p14:tracePt t="33198" x="996950" y="5486400"/>
          <p14:tracePt t="33214" x="1003300" y="5486400"/>
          <p14:tracePt t="33365" x="1009650" y="5486400"/>
          <p14:tracePt t="33373" x="1016000" y="5486400"/>
          <p14:tracePt t="33397" x="1022350" y="5486400"/>
          <p14:tracePt t="33397" x="1028700" y="5486400"/>
          <p14:tracePt t="33437" x="1035050" y="5486400"/>
          <p14:tracePt t="33453" x="1041400" y="5486400"/>
          <p14:tracePt t="33470" x="1054100" y="5486400"/>
          <p14:tracePt t="33477" x="1060450" y="5486400"/>
          <p14:tracePt t="33485" x="1079500" y="5486400"/>
          <p14:tracePt t="33497" x="1098550" y="5486400"/>
          <p14:tracePt t="33514" x="1111250" y="5486400"/>
          <p14:tracePt t="33531" x="1136650" y="5486400"/>
          <p14:tracePt t="33547" x="1181100" y="5486400"/>
          <p14:tracePt t="33564" x="1301750" y="5486400"/>
          <p14:tracePt t="33581" x="1365250" y="5486400"/>
          <p14:tracePt t="33598" x="1397000" y="5486400"/>
          <p14:tracePt t="33614" x="1416050" y="5486400"/>
          <p14:tracePt t="33631" x="1428750" y="5486400"/>
          <p14:tracePt t="33647" x="1441450" y="5486400"/>
          <p14:tracePt t="33664" x="1466850" y="5486400"/>
          <p14:tracePt t="33681" x="1485900" y="5486400"/>
          <p14:tracePt t="33698" x="1511300" y="5461000"/>
          <p14:tracePt t="33715" x="1549400" y="5441950"/>
          <p14:tracePt t="33731" x="1587500" y="5410200"/>
          <p14:tracePt t="33748" x="1676400" y="5372100"/>
          <p14:tracePt t="33764" x="1797050" y="5302250"/>
          <p14:tracePt t="33782" x="1892300" y="5264150"/>
          <p14:tracePt t="33798" x="2000250" y="5213350"/>
          <p14:tracePt t="33814" x="2025650" y="5200650"/>
          <p14:tracePt t="33832" x="2038350" y="5194300"/>
          <p14:tracePt t="33893" x="2044700" y="5187950"/>
          <p14:tracePt t="33910" x="2044700" y="5181600"/>
          <p14:tracePt t="33916" x="2044700" y="5175250"/>
          <p14:tracePt t="33931" x="2051050" y="5168900"/>
          <p14:tracePt t="33932" x="2051050" y="5156200"/>
          <p14:tracePt t="33948" x="2057400" y="5143500"/>
          <p14:tracePt t="33966" x="2063750" y="5130800"/>
          <p14:tracePt t="33966" x="2063750" y="5118100"/>
          <p14:tracePt t="33983" x="2063750" y="5111750"/>
          <p14:tracePt t="33998" x="2070100" y="5092700"/>
          <p14:tracePt t="34015" x="2070100" y="5086350"/>
          <p14:tracePt t="34031" x="2070100" y="5073650"/>
          <p14:tracePt t="34048" x="2076450" y="5060950"/>
          <p14:tracePt t="34086" x="2082800" y="5035550"/>
          <p14:tracePt t="34101" x="2089150" y="5022850"/>
          <p14:tracePt t="34101" x="2089150" y="5016500"/>
          <p14:tracePt t="34115" x="2089150" y="4997450"/>
          <p14:tracePt t="34132" x="2095500" y="4978400"/>
          <p14:tracePt t="34148" x="2101850" y="4946650"/>
          <p14:tracePt t="34166" x="2108200" y="4908550"/>
          <p14:tracePt t="34182" x="2127250" y="4838700"/>
          <p14:tracePt t="34199" x="2152650" y="4768850"/>
          <p14:tracePt t="34215" x="2165350" y="4705350"/>
          <p14:tracePt t="34232" x="2178050" y="4635500"/>
          <p14:tracePt t="34249" x="2197100" y="4578350"/>
          <p14:tracePt t="34265" x="2197100" y="4527550"/>
          <p14:tracePt t="34282" x="2197100" y="4457700"/>
          <p14:tracePt t="34299" x="2197100" y="4413250"/>
          <p14:tracePt t="34315" x="2197100" y="4349750"/>
          <p14:tracePt t="34315" x="2197100" y="4311650"/>
          <p14:tracePt t="34333" x="2184400" y="4273550"/>
          <p14:tracePt t="34333" x="2184400" y="4267200"/>
          <p14:tracePt t="34349" x="2165350" y="4229100"/>
          <p14:tracePt t="34366" x="2152650" y="4203700"/>
          <p14:tracePt t="34383" x="2127250" y="4165600"/>
          <p14:tracePt t="34399" x="2127250" y="4152900"/>
          <p14:tracePt t="34415" x="2114550" y="4146550"/>
          <p14:tracePt t="34432" x="2108200" y="4133850"/>
          <p14:tracePt t="34449" x="2089150" y="4127500"/>
          <p14:tracePt t="34465" x="2044700" y="4108450"/>
          <p14:tracePt t="34482" x="2012950" y="4102100"/>
          <p14:tracePt t="34499" x="1981200" y="4102100"/>
          <p14:tracePt t="34516" x="1962150" y="4102100"/>
          <p14:tracePt t="34533" x="1936750" y="4089400"/>
          <p14:tracePt t="34550" x="1917700" y="4076700"/>
          <p14:tracePt t="34566" x="1911350" y="4070350"/>
          <p14:tracePt t="34582" x="1892300" y="4064000"/>
          <p14:tracePt t="34599" x="1885950" y="4064000"/>
          <p14:tracePt t="34686" x="1873250" y="4051300"/>
          <p14:tracePt t="34701" x="1866900" y="4044950"/>
          <p14:tracePt t="34701" x="1860550" y="4044950"/>
          <p14:tracePt t="34717" x="1854200" y="4038600"/>
          <p14:tracePt t="35196" x="1847850" y="4038600"/>
          <p14:tracePt t="35373" x="1860550" y="4038600"/>
          <p14:tracePt t="35381" x="1873250" y="4038600"/>
          <p14:tracePt t="35381" x="1879600" y="4038600"/>
          <p14:tracePt t="35399" x="1898650" y="4038600"/>
          <p14:tracePt t="35400" x="1917700" y="4038600"/>
          <p14:tracePt t="35416" x="1930400" y="4038600"/>
          <p14:tracePt t="35433" x="1943100" y="4038600"/>
          <p14:tracePt t="35450" x="1962150" y="4038600"/>
          <p14:tracePt t="35466" x="1981200" y="4038600"/>
          <p14:tracePt t="35483" x="2012950" y="4038600"/>
          <p14:tracePt t="35500" x="2070100" y="4038600"/>
          <p14:tracePt t="35516" x="2120900" y="4038600"/>
          <p14:tracePt t="35533" x="2171700" y="4038600"/>
          <p14:tracePt t="35550" x="2197100" y="4038600"/>
          <p14:tracePt t="35566" x="2228850" y="4038600"/>
          <p14:tracePt t="35583" x="2247900" y="4038600"/>
          <p14:tracePt t="35600" x="2286000" y="4044950"/>
          <p14:tracePt t="35616" x="2349500" y="4044950"/>
          <p14:tracePt t="35633" x="2406650" y="4044950"/>
          <p14:tracePt t="35650" x="2470150" y="4051300"/>
          <p14:tracePt t="35667" x="2520950" y="4051300"/>
          <p14:tracePt t="35683" x="2609850" y="4051300"/>
          <p14:tracePt t="35701" x="2641600" y="4051300"/>
          <p14:tracePt t="35717" x="2698750" y="4051300"/>
          <p14:tracePt t="35733" x="2755900" y="4051300"/>
          <p14:tracePt t="35750" x="2800350" y="4051300"/>
          <p14:tracePt t="35767" x="2825750" y="4051300"/>
          <p14:tracePt t="35783" x="2838450" y="4057650"/>
          <p14:tracePt t="35800" x="2844800" y="4057650"/>
          <p14:tracePt t="35817" x="2863850" y="4057650"/>
          <p14:tracePt t="35834" x="2895600" y="4070350"/>
          <p14:tracePt t="35850" x="2933700" y="4076700"/>
          <p14:tracePt t="35867" x="2984500" y="4076700"/>
          <p14:tracePt t="35901" x="3003550" y="4076700"/>
          <p14:tracePt t="35901" x="3016250" y="4076700"/>
          <p14:tracePt t="35918" x="3041650" y="4076700"/>
          <p14:tracePt t="35934" x="3079750" y="4076700"/>
          <p14:tracePt t="35950" x="3111500" y="4083050"/>
          <p14:tracePt t="35967" x="3162300" y="4083050"/>
          <p14:tracePt t="35984" x="3213100" y="4083050"/>
          <p14:tracePt t="36000" x="3251200" y="4083050"/>
          <p14:tracePt t="36017" x="3295650" y="4083050"/>
          <p14:tracePt t="36034" x="3340100" y="4083050"/>
          <p14:tracePt t="36051" x="3384550" y="4083050"/>
          <p14:tracePt t="36067" x="3416300" y="4083050"/>
          <p14:tracePt t="36084" x="3473450" y="4083050"/>
          <p14:tracePt t="36102" x="3498850" y="4083050"/>
          <p14:tracePt t="36117" x="3505200" y="4089400"/>
          <p14:tracePt t="36156" x="3511550" y="4095750"/>
          <p14:tracePt t="36188" x="3511550" y="4108450"/>
          <p14:tracePt t="36196" x="3511550" y="4121150"/>
          <p14:tracePt t="36210" x="3505200" y="4133850"/>
          <p14:tracePt t="36212" x="3492500" y="4152900"/>
          <p14:tracePt t="36212" x="3492500" y="4159250"/>
          <p14:tracePt t="36222" x="3486150" y="4165600"/>
          <p14:tracePt t="36234" x="3473450" y="4197350"/>
          <p14:tracePt t="36251" x="3473450" y="4210050"/>
          <p14:tracePt t="36268" x="3467100" y="4222750"/>
          <p14:tracePt t="36284" x="3448050" y="4241800"/>
          <p14:tracePt t="36302" x="3448050" y="4248150"/>
          <p14:tracePt t="36317" x="3441700" y="4248150"/>
          <p14:tracePt t="36334" x="3416300" y="4254500"/>
          <p14:tracePt t="36352" x="3390900" y="4260850"/>
          <p14:tracePt t="36368" x="3352800" y="4260850"/>
          <p14:tracePt t="36385" x="3314700" y="4273550"/>
          <p14:tracePt t="36401" x="3276600" y="4279900"/>
          <p14:tracePt t="36418" x="3270250" y="4279900"/>
          <p14:tracePt t="36434" x="3257550" y="4279900"/>
          <p14:tracePt t="36452" x="3238500" y="4279900"/>
          <p14:tracePt t="36468" x="3225800" y="4279900"/>
          <p14:tracePt t="36484" x="3213100" y="4279900"/>
          <p14:tracePt t="36502" x="3206750" y="4279900"/>
          <p14:tracePt t="36669" x="3219450" y="4279900"/>
          <p14:tracePt t="36677" x="3232150" y="4279900"/>
          <p14:tracePt t="36700" x="3238500" y="4279900"/>
          <p14:tracePt t="36708" x="3244850" y="4279900"/>
          <p14:tracePt t="36733" x="3251200" y="4279900"/>
          <p14:tracePt t="36805" x="3257550" y="4273550"/>
          <p14:tracePt t="36820" x="3263900" y="4273550"/>
          <p14:tracePt t="36837" x="3270250" y="4267200"/>
          <p14:tracePt t="36845" x="3276600" y="4260850"/>
          <p14:tracePt t="36853" x="3282950" y="4260850"/>
          <p14:tracePt t="36853" x="3289300" y="4260850"/>
          <p14:tracePt t="36868" x="3308350" y="4260850"/>
          <p14:tracePt t="36869" x="3321050" y="4254500"/>
          <p14:tracePt t="36885" x="3346450" y="4254500"/>
          <p14:tracePt t="36902" x="3384550" y="4254500"/>
          <p14:tracePt t="36918" x="3416300" y="4254500"/>
          <p14:tracePt t="36935" x="3448050" y="4254500"/>
          <p14:tracePt t="36951" x="3460750" y="4254500"/>
          <p14:tracePt t="36967" x="3473450" y="4254500"/>
          <p14:tracePt t="37005" x="3479800" y="4254500"/>
          <p14:tracePt t="37021" x="3492500" y="4254500"/>
          <p14:tracePt t="37036" x="3511550" y="4254500"/>
          <p14:tracePt t="37036" x="3517900" y="4254500"/>
          <p14:tracePt t="37052" x="3556000" y="4254500"/>
          <p14:tracePt t="37069" x="3587750" y="4254500"/>
          <p14:tracePt t="37086" x="3606800" y="4254500"/>
          <p14:tracePt t="37103" x="3632200" y="4254500"/>
          <p14:tracePt t="37119" x="3663950" y="4254500"/>
          <p14:tracePt t="37136" x="3695700" y="4254500"/>
          <p14:tracePt t="37152" x="3733800" y="4254500"/>
          <p14:tracePt t="37169" x="3759200" y="4254500"/>
          <p14:tracePt t="37186" x="3778250" y="4254500"/>
          <p14:tracePt t="37202" x="3803650" y="4254500"/>
          <p14:tracePt t="37219" x="3816350" y="4254500"/>
          <p14:tracePt t="37236" x="3835400" y="4254500"/>
          <p14:tracePt t="37252" x="3867150" y="4260850"/>
          <p14:tracePt t="37269" x="3892550" y="4260850"/>
          <p14:tracePt t="37286" x="3911600" y="4260850"/>
          <p14:tracePt t="37303" x="3943350" y="4260850"/>
          <p14:tracePt t="37319" x="3968750" y="4260850"/>
          <p14:tracePt t="37336" x="4013200" y="4267200"/>
          <p14:tracePt t="37354" x="4083050" y="4267200"/>
          <p14:tracePt t="37369" x="4165600" y="4292600"/>
          <p14:tracePt t="37387" x="4267200" y="4305300"/>
          <p14:tracePt t="37403" x="4483100" y="4330700"/>
          <p14:tracePt t="37421" x="4572000" y="4349750"/>
          <p14:tracePt t="37436" x="4845050" y="4349750"/>
          <p14:tracePt t="37453" x="5003800" y="4349750"/>
          <p14:tracePt t="37469" x="5105400" y="4356100"/>
          <p14:tracePt t="37486" x="5213350" y="4362450"/>
          <p14:tracePt t="37504" x="5314950" y="4381500"/>
          <p14:tracePt t="37520" x="5372100" y="4381500"/>
          <p14:tracePt t="37536" x="5397500" y="4381500"/>
          <p14:tracePt t="37553" x="5435600" y="4381500"/>
          <p14:tracePt t="37570" x="5467350" y="4381500"/>
          <p14:tracePt t="37586" x="5499100" y="4368800"/>
          <p14:tracePt t="37603" x="5511800" y="4362450"/>
          <p14:tracePt t="37620" x="5524500" y="4349750"/>
          <p14:tracePt t="37620" x="5537200" y="4343400"/>
          <p14:tracePt t="37637" x="5543550" y="4330700"/>
          <p14:tracePt t="37655" x="5549900" y="4318000"/>
          <p14:tracePt t="37670" x="5556250" y="4311650"/>
          <p14:tracePt t="37686" x="5562600" y="4298950"/>
          <p14:tracePt t="37703" x="5562600" y="4279900"/>
          <p14:tracePt t="37720" x="5562600" y="4260850"/>
          <p14:tracePt t="37737" x="5562600" y="4241800"/>
          <p14:tracePt t="37753" x="5562600" y="4216400"/>
          <p14:tracePt t="37770" x="5562600" y="4191000"/>
          <p14:tracePt t="37787" x="5562600" y="4165600"/>
          <p14:tracePt t="37805" x="5562600" y="4152900"/>
          <p14:tracePt t="37820" x="5549900" y="4140200"/>
          <p14:tracePt t="37837" x="5530850" y="4121150"/>
          <p14:tracePt t="37853" x="5499100" y="4095750"/>
          <p14:tracePt t="37871" x="5441950" y="4057650"/>
          <p14:tracePt t="37887" x="5384800" y="4013200"/>
          <p14:tracePt t="37904" x="5334000" y="4000500"/>
          <p14:tracePt t="37920" x="5308600" y="3981450"/>
          <p14:tracePt t="37937" x="5270500" y="3962400"/>
          <p14:tracePt t="37955" x="5226050" y="3930650"/>
          <p14:tracePt t="37970" x="5149850" y="3892550"/>
          <p14:tracePt t="37987" x="5086350" y="3860800"/>
          <p14:tracePt t="38004" x="5016500" y="3835400"/>
          <p14:tracePt t="38022" x="4959350" y="3829050"/>
          <p14:tracePt t="38038" x="4883150" y="3822700"/>
          <p14:tracePt t="38055" x="4794250" y="3822700"/>
          <p14:tracePt t="38071" x="4679950" y="3790950"/>
          <p14:tracePt t="38088" x="4552950" y="3765550"/>
          <p14:tracePt t="38106" x="4387850" y="3746500"/>
          <p14:tracePt t="38121" x="4260850" y="3740150"/>
          <p14:tracePt t="38138" x="4159250" y="3740150"/>
          <p14:tracePt t="38155" x="4114800" y="3740150"/>
          <p14:tracePt t="38172" x="4064000" y="3740150"/>
          <p14:tracePt t="38188" x="4006850" y="3740150"/>
          <p14:tracePt t="38205" x="3848100" y="3740150"/>
          <p14:tracePt t="38222" x="3721100" y="3740150"/>
          <p14:tracePt t="38238" x="3600450" y="3759200"/>
          <p14:tracePt t="38255" x="3498850" y="3771900"/>
          <p14:tracePt t="38272" x="3422650" y="3803650"/>
          <p14:tracePt t="38288" x="3352800" y="3816350"/>
          <p14:tracePt t="38305" x="3282950" y="3848100"/>
          <p14:tracePt t="38322" x="3238500" y="3867150"/>
          <p14:tracePt t="38338" x="3213100" y="3879850"/>
          <p14:tracePt t="38355" x="3175000" y="3911600"/>
          <p14:tracePt t="38372" x="3143250" y="3962400"/>
          <p14:tracePt t="38372" x="3143250" y="3975100"/>
          <p14:tracePt t="38390" x="3124200" y="4019550"/>
          <p14:tracePt t="38406" x="3105150" y="4064000"/>
          <p14:tracePt t="38422" x="3092450" y="4095750"/>
          <p14:tracePt t="38439" x="3079750" y="4146550"/>
          <p14:tracePt t="38455" x="3079750" y="4171950"/>
          <p14:tracePt t="38472" x="3073400" y="4191000"/>
          <p14:tracePt t="38489" x="3073400" y="4229100"/>
          <p14:tracePt t="38506" x="3073400" y="4260850"/>
          <p14:tracePt t="38522" x="3079750" y="4305300"/>
          <p14:tracePt t="38539" x="3105150" y="4349750"/>
          <p14:tracePt t="38556" x="3124200" y="4362450"/>
          <p14:tracePt t="38572" x="3155950" y="4368800"/>
          <p14:tracePt t="38589" x="3225800" y="4394200"/>
          <p14:tracePt t="38606" x="3295650" y="4425950"/>
          <p14:tracePt t="38622" x="3384550" y="4432300"/>
          <p14:tracePt t="38639" x="3511550" y="4451350"/>
          <p14:tracePt t="38656" x="3663950" y="4451350"/>
          <p14:tracePt t="38673" x="3860800" y="4451350"/>
          <p14:tracePt t="38689" x="4019550" y="4451350"/>
          <p14:tracePt t="38706" x="4165600" y="4451350"/>
          <p14:tracePt t="38723" x="4292600" y="4445000"/>
          <p14:tracePt t="38739" x="4425950" y="4432300"/>
          <p14:tracePt t="38756" x="4546600" y="4413250"/>
          <p14:tracePt t="38773" x="4711700" y="4406900"/>
          <p14:tracePt t="38790" x="4838700" y="4387850"/>
          <p14:tracePt t="38806" x="4914900" y="4381500"/>
          <p14:tracePt t="38823" x="4972050" y="4368800"/>
          <p14:tracePt t="38840" x="5035550" y="4356100"/>
          <p14:tracePt t="38856" x="5086350" y="4324350"/>
          <p14:tracePt t="38873" x="5118100" y="4286250"/>
          <p14:tracePt t="38890" x="5162550" y="4229100"/>
          <p14:tracePt t="38906" x="5175250" y="4203700"/>
          <p14:tracePt t="38923" x="5213350" y="4165600"/>
          <p14:tracePt t="38940" x="5251450" y="4146550"/>
          <p14:tracePt t="38956" x="5276850" y="4121150"/>
          <p14:tracePt t="38973" x="5283200" y="4108450"/>
          <p14:tracePt t="38990" x="5283200" y="4095750"/>
          <p14:tracePt t="39006" x="5283200" y="4083050"/>
          <p14:tracePt t="39023" x="5283200" y="4057650"/>
          <p14:tracePt t="39041" x="5283200" y="4038600"/>
          <p14:tracePt t="39058" x="5283200" y="4025900"/>
          <p14:tracePt t="39074" x="5283200" y="4013200"/>
          <p14:tracePt t="39091" x="5276850" y="3981450"/>
          <p14:tracePt t="39107" x="5264150" y="3962400"/>
          <p14:tracePt t="39124" x="5251450" y="3930650"/>
          <p14:tracePt t="39141" x="5207000" y="3886200"/>
          <p14:tracePt t="39157" x="5143500" y="3816350"/>
          <p14:tracePt t="39174" x="5003800" y="3714750"/>
          <p14:tracePt t="39191" x="4857750" y="3644900"/>
          <p14:tracePt t="39208" x="4667250" y="3587750"/>
          <p14:tracePt t="39224" x="4476750" y="3543300"/>
          <p14:tracePt t="39241" x="4260850" y="3498850"/>
          <p14:tracePt t="39258" x="4051300" y="3441700"/>
          <p14:tracePt t="39275" x="3860800" y="3416300"/>
          <p14:tracePt t="39291" x="3689350" y="3397250"/>
          <p14:tracePt t="39308" x="3556000" y="3384550"/>
          <p14:tracePt t="39325" x="3435350" y="3371850"/>
          <p14:tracePt t="39341" x="3295650" y="3371850"/>
          <p14:tracePt t="39358" x="3079750" y="3371850"/>
          <p14:tracePt t="39375" x="2914650" y="3371850"/>
          <p14:tracePt t="39391" x="2806700" y="3378200"/>
          <p14:tracePt t="39408" x="2717800" y="3422650"/>
          <p14:tracePt t="39426" x="2654300" y="3473450"/>
          <p14:tracePt t="39441" x="2597150" y="3536950"/>
          <p14:tracePt t="39458" x="2578100" y="3625850"/>
          <p14:tracePt t="39475" x="2565400" y="3695700"/>
          <p14:tracePt t="39492" x="2565400" y="3771900"/>
          <p14:tracePt t="39508" x="2565400" y="3854450"/>
          <p14:tracePt t="39525" x="2565400" y="3943350"/>
          <p14:tracePt t="39542" x="2571750" y="4032250"/>
          <p14:tracePt t="39558" x="2647950" y="4178300"/>
          <p14:tracePt t="39576" x="2730500" y="4254500"/>
          <p14:tracePt t="39592" x="2787650" y="4305300"/>
          <p14:tracePt t="39608" x="2863850" y="4356100"/>
          <p14:tracePt t="39625" x="2965450" y="4387850"/>
          <p14:tracePt t="39642" x="3098800" y="4400550"/>
          <p14:tracePt t="39658" x="3276600" y="4413250"/>
          <p14:tracePt t="39675" x="3448050" y="4413250"/>
          <p14:tracePt t="39692" x="3695700" y="4413250"/>
          <p14:tracePt t="39709" x="3949700" y="4413250"/>
          <p14:tracePt t="39725" x="4165600" y="4413250"/>
          <p14:tracePt t="39742" x="4406900" y="4413250"/>
          <p14:tracePt t="39760" x="4514850" y="4400550"/>
          <p14:tracePt t="39775" x="4603750" y="4356100"/>
          <p14:tracePt t="39792" x="4641850" y="4318000"/>
          <p14:tracePt t="39809" x="4686300" y="4273550"/>
          <p14:tracePt t="39825" x="4705350" y="4241800"/>
          <p14:tracePt t="39842" x="4724400" y="4210050"/>
          <p14:tracePt t="39859" x="4724400" y="4191000"/>
          <p14:tracePt t="39876" x="4724400" y="4146550"/>
          <p14:tracePt t="39892" x="4724400" y="4108450"/>
          <p14:tracePt t="39909" x="4724400" y="4064000"/>
          <p14:tracePt t="39925" x="4724400" y="4038600"/>
          <p14:tracePt t="39925" x="4724400" y="4019550"/>
          <p14:tracePt t="39943" x="4724400" y="3975100"/>
          <p14:tracePt t="39959" x="4667250" y="3917950"/>
          <p14:tracePt t="39976" x="4597400" y="3841750"/>
          <p14:tracePt t="39992" x="4540250" y="3810000"/>
          <p14:tracePt t="40009" x="4438650" y="3790950"/>
          <p14:tracePt t="40026" x="4330700" y="3790950"/>
          <p14:tracePt t="40042" x="4222750" y="3790950"/>
          <p14:tracePt t="40059" x="4070350" y="3790950"/>
          <p14:tracePt t="40076" x="3892550" y="3803650"/>
          <p14:tracePt t="40093" x="3670300" y="3803650"/>
          <p14:tracePt t="40109" x="3397250" y="3835400"/>
          <p14:tracePt t="40126" x="3149600" y="3879850"/>
          <p14:tracePt t="40143" x="3098800" y="3898900"/>
          <p14:tracePt t="40159" x="3067050" y="3917950"/>
          <p14:tracePt t="40176" x="3054350" y="3930650"/>
          <p14:tracePt t="40193" x="3035300" y="3949700"/>
          <p14:tracePt t="40210" x="3022600" y="3968750"/>
          <p14:tracePt t="40226" x="3016250" y="4000500"/>
          <p14:tracePt t="40243" x="3016250" y="4025900"/>
          <p14:tracePt t="40259" x="3016250" y="4057650"/>
          <p14:tracePt t="40303" x="3016250" y="4064000"/>
          <p14:tracePt t="40327" x="3022600" y="4064000"/>
          <p14:tracePt t="40332" x="3028950" y="4064000"/>
          <p14:tracePt t="40495" x="3035300" y="4064000"/>
          <p14:tracePt t="40546" x="0" y="0"/>
        </p14:tracePtLst>
        <p14:tracePtLst>
          <p14:tracePt t="41981" x="2508250" y="3803650"/>
          <p14:tracePt t="42036" x="2501900" y="3803650"/>
          <p14:tracePt t="42061" x="2482850" y="3803650"/>
          <p14:tracePt t="42093" x="2476500" y="3816350"/>
          <p14:tracePt t="42117" x="2476500" y="3822700"/>
          <p14:tracePt t="42132" x="2476500" y="3835400"/>
          <p14:tracePt t="42147" x="2476500" y="3848100"/>
          <p14:tracePt t="42157" x="2476500" y="3854450"/>
          <p14:tracePt t="42165" x="2520950" y="3854450"/>
          <p14:tracePt t="42179" x="2565400" y="3854450"/>
          <p14:tracePt t="42196" x="2635250" y="3841750"/>
          <p14:tracePt t="42213" x="2667000" y="3829050"/>
          <p14:tracePt t="42229" x="2698750" y="3829050"/>
          <p14:tracePt t="42246" x="2749550" y="3822700"/>
          <p14:tracePt t="42263" x="2889250" y="3822700"/>
          <p14:tracePt t="42280" x="3117850" y="3822700"/>
          <p14:tracePt t="42296" x="3359150" y="3822700"/>
          <p14:tracePt t="42313" x="3511550" y="3822700"/>
          <p14:tracePt t="42329" x="3657600" y="3822700"/>
          <p14:tracePt t="42346" x="3759200" y="3822700"/>
          <p14:tracePt t="42363" x="3771900" y="3822700"/>
          <p14:tracePt t="42380" x="3778250" y="3822700"/>
          <p14:tracePt t="42436" x="3784600" y="3822700"/>
          <p14:tracePt t="42452" x="3784600" y="3816350"/>
          <p14:tracePt t="42460" x="3784600" y="3797300"/>
          <p14:tracePt t="42469" x="3784600" y="3778250"/>
          <p14:tracePt t="42477" x="3784600" y="3765550"/>
          <p14:tracePt t="42485" x="3765550" y="3733800"/>
          <p14:tracePt t="42496" x="3765550" y="3714750"/>
          <p14:tracePt t="42513" x="3765550" y="3702050"/>
          <p14:tracePt t="42530" x="3765550" y="3683000"/>
          <p14:tracePt t="42547" x="3759200" y="3644900"/>
          <p14:tracePt t="42563" x="3746500" y="3613150"/>
          <p14:tracePt t="42580" x="3727450" y="3530600"/>
          <p14:tracePt t="42597" x="3714750" y="3498850"/>
          <p14:tracePt t="42614" x="3708400" y="3448050"/>
          <p14:tracePt t="42630" x="3708400" y="3409950"/>
          <p14:tracePt t="42647" x="3708400" y="3397250"/>
          <p14:tracePt t="42663" x="3708400" y="3384550"/>
          <p14:tracePt t="42680" x="3708400" y="3371850"/>
          <p14:tracePt t="42697" x="3708400" y="3365500"/>
          <p14:tracePt t="42713" x="3708400" y="3352800"/>
          <p14:tracePt t="42730" x="3708400" y="3346450"/>
          <p14:tracePt t="42747" x="3714750" y="3340100"/>
          <p14:tracePt t="42764" x="3721100" y="3327400"/>
          <p14:tracePt t="42837" x="3721100" y="3346450"/>
          <p14:tracePt t="42845" x="3721100" y="3397250"/>
          <p14:tracePt t="42856" x="3721100" y="3429000"/>
          <p14:tracePt t="42864" x="3721100" y="3492500"/>
          <p14:tracePt t="42880" x="3721100" y="3543300"/>
          <p14:tracePt t="42897" x="3721100" y="3575050"/>
          <p14:tracePt t="42914" x="3721100" y="3600450"/>
          <p14:tracePt t="42930" x="3721100" y="3632200"/>
          <p14:tracePt t="42947" x="3721100" y="3644900"/>
          <p14:tracePt t="42964" x="3721100" y="3683000"/>
          <p14:tracePt t="42981" x="3708400" y="3689350"/>
          <p14:tracePt t="42997" x="3708400" y="3702050"/>
          <p14:tracePt t="43014" x="3708400" y="3714750"/>
          <p14:tracePt t="43069" x="3708400" y="3721100"/>
          <p14:tracePt t="43117" x="3714750" y="3721100"/>
          <p14:tracePt t="43125" x="3721100" y="3721100"/>
          <p14:tracePt t="43133" x="3727450" y="3721100"/>
          <p14:tracePt t="43141" x="3740150" y="3721100"/>
          <p14:tracePt t="43141" x="3759200" y="3721100"/>
          <p14:tracePt t="43150" x="3822700" y="3702050"/>
          <p14:tracePt t="43165" x="3879850" y="3676650"/>
          <p14:tracePt t="43181" x="3943350" y="3657600"/>
          <p14:tracePt t="43198" x="4044950" y="3632200"/>
          <p14:tracePt t="43214" x="4121150" y="3625850"/>
          <p14:tracePt t="43231" x="4222750" y="3625850"/>
          <p14:tracePt t="43248" x="4318000" y="3625850"/>
          <p14:tracePt t="43264" x="4413250" y="3606800"/>
          <p14:tracePt t="43281" x="4457700" y="3587750"/>
          <p14:tracePt t="43298" x="4502150" y="3536950"/>
          <p14:tracePt t="43315" x="4508500" y="3517900"/>
          <p14:tracePt t="43331" x="4514850" y="3486150"/>
          <p14:tracePt t="43331" x="4514850" y="3479800"/>
          <p14:tracePt t="43348" x="4514850" y="3441700"/>
          <p14:tracePt t="43382" x="4514850" y="3422650"/>
          <p14:tracePt t="43382" x="4508500" y="3397250"/>
          <p14:tracePt t="43398" x="4489450" y="3365500"/>
          <p14:tracePt t="43414" x="4438650" y="3333750"/>
          <p14:tracePt t="43431" x="4375150" y="3302000"/>
          <p14:tracePt t="43448" x="4241800" y="3263900"/>
          <p14:tracePt t="43466" x="4095750" y="3238500"/>
          <p14:tracePt t="43481" x="3968750" y="3238500"/>
          <p14:tracePt t="43498" x="3867150" y="3238500"/>
          <p14:tracePt t="43515" x="3797300" y="3257550"/>
          <p14:tracePt t="43532" x="3708400" y="3346450"/>
          <p14:tracePt t="43549" x="3676650" y="3378200"/>
          <p14:tracePt t="43565" x="3606800" y="3479800"/>
          <p14:tracePt t="43582" x="3568700" y="3536950"/>
          <p14:tracePt t="43598" x="3543300" y="3587750"/>
          <p14:tracePt t="43615" x="3543300" y="3638550"/>
          <p14:tracePt t="43632" x="3543300" y="3689350"/>
          <p14:tracePt t="43648" x="3549650" y="3721100"/>
          <p14:tracePt t="43665" x="3581400" y="3733800"/>
          <p14:tracePt t="43682" x="3632200" y="3746500"/>
          <p14:tracePt t="43698" x="3695700" y="3746500"/>
          <p14:tracePt t="43715" x="3784600" y="3746500"/>
          <p14:tracePt t="43732" x="3968750" y="3746500"/>
          <p14:tracePt t="43748" x="4229100" y="3714750"/>
          <p14:tracePt t="43766" x="4337050" y="3657600"/>
          <p14:tracePt t="43782" x="4406900" y="3606800"/>
          <p14:tracePt t="43799" x="4419600" y="3581400"/>
          <p14:tracePt t="43815" x="4419600" y="3549650"/>
          <p14:tracePt t="43832" x="4419600" y="3524250"/>
          <p14:tracePt t="43849" x="4419600" y="3517900"/>
          <p14:tracePt t="43865" x="4419600" y="3511550"/>
          <p14:tracePt t="43900" x="4413250" y="3498850"/>
          <p14:tracePt t="43901" x="4394200" y="3492500"/>
          <p14:tracePt t="43916" x="4343400" y="3473450"/>
          <p14:tracePt t="43932" x="4171950" y="3435350"/>
          <p14:tracePt t="43949" x="4006850" y="3422650"/>
          <p14:tracePt t="43966" x="3873500" y="3422650"/>
          <p14:tracePt t="43982" x="3733800" y="3422650"/>
          <p14:tracePt t="43999" x="3619500" y="3460750"/>
          <p14:tracePt t="44016" x="3524250" y="3511550"/>
          <p14:tracePt t="44032" x="3467100" y="3543300"/>
          <p14:tracePt t="44049" x="3460750" y="3575050"/>
          <p14:tracePt t="44066" x="3460750" y="3606800"/>
          <p14:tracePt t="44082" x="3460750" y="3619500"/>
          <p14:tracePt t="44099" x="3460750" y="3644900"/>
          <p14:tracePt t="44116" x="3479800" y="3644900"/>
          <p14:tracePt t="44133" x="3517900" y="3651250"/>
          <p14:tracePt t="44149" x="3549650" y="3651250"/>
          <p14:tracePt t="44166" x="3587750" y="3651250"/>
          <p14:tracePt t="44183" x="3613150" y="3644900"/>
          <p14:tracePt t="44199" x="3625850" y="3644900"/>
          <p14:tracePt t="44216" x="3632200" y="3638550"/>
          <p14:tracePt t="44232" x="3632200" y="3625850"/>
          <p14:tracePt t="44249" x="3632200" y="3606800"/>
          <p14:tracePt t="44266" x="3632200" y="3581400"/>
          <p14:tracePt t="44283" x="3632200" y="3549650"/>
          <p14:tracePt t="44299" x="3632200" y="3517900"/>
          <p14:tracePt t="44316" x="3632200" y="3473450"/>
          <p14:tracePt t="44333" x="3632200" y="3441700"/>
          <p14:tracePt t="44350" x="3632200" y="3435350"/>
          <p14:tracePt t="44470" x="3644900" y="3454400"/>
          <p14:tracePt t="44477" x="3670300" y="3467100"/>
          <p14:tracePt t="44485" x="3721100" y="3498850"/>
          <p14:tracePt t="44492" x="3752850" y="3505200"/>
          <p14:tracePt t="44500" x="3810000" y="3517900"/>
          <p14:tracePt t="44517" x="3822700" y="3524250"/>
          <p14:tracePt t="44533" x="3829050" y="3530600"/>
          <p14:tracePt t="44550" x="3835400" y="3536950"/>
          <p14:tracePt t="44566" x="3835400" y="3543300"/>
          <p14:tracePt t="44583" x="3835400" y="3556000"/>
          <p14:tracePt t="44600" x="3784600" y="3600450"/>
          <p14:tracePt t="44617" x="3689350" y="3644900"/>
          <p14:tracePt t="44633" x="3606800" y="3683000"/>
          <p14:tracePt t="44650" x="3562350" y="3727450"/>
          <p14:tracePt t="44667" x="3549650" y="3727450"/>
          <p14:tracePt t="44684" x="3543300" y="3727450"/>
          <p14:tracePt t="44836" x="3549650" y="3727450"/>
          <p14:tracePt t="44845" x="3568700" y="3727450"/>
          <p14:tracePt t="44845" x="3575050" y="3721100"/>
          <p14:tracePt t="44862" x="3587750" y="3714750"/>
          <p14:tracePt t="44869" x="3606800" y="3714750"/>
          <p14:tracePt t="44877" x="3632200" y="3714750"/>
          <p14:tracePt t="44883" x="3714750" y="3714750"/>
          <p14:tracePt t="44901" x="3778250" y="3714750"/>
          <p14:tracePt t="44917" x="3841750" y="3708400"/>
          <p14:tracePt t="44934" x="3886200" y="3695700"/>
          <p14:tracePt t="44950" x="3924300" y="3689350"/>
          <p14:tracePt t="44967" x="3981450" y="3676650"/>
          <p14:tracePt t="44984" x="4025900" y="3676650"/>
          <p14:tracePt t="45000" x="4070350" y="3676650"/>
          <p14:tracePt t="45017" x="4089400" y="3676650"/>
          <p14:tracePt t="45034" x="4095750" y="3676650"/>
          <p14:tracePt t="45051" x="4102100" y="3676650"/>
          <p14:tracePt t="45067" x="4114800" y="3676650"/>
          <p14:tracePt t="45101" x="4133850" y="3676650"/>
          <p14:tracePt t="45102" x="4159250" y="3676650"/>
          <p14:tracePt t="45118" x="4191000" y="3676650"/>
          <p14:tracePt t="45134" x="4222750" y="3676650"/>
          <p14:tracePt t="45151" x="4235450" y="3676650"/>
          <p14:tracePt t="45167" x="4248150" y="3676650"/>
          <p14:tracePt t="45184" x="4254500" y="3676650"/>
          <p14:tracePt t="45246" x="4260850" y="3676650"/>
          <p14:tracePt t="45253" x="4273550" y="3676650"/>
          <p14:tracePt t="45269" x="4298950" y="3676650"/>
          <p14:tracePt t="45277" x="4311650" y="3676650"/>
          <p14:tracePt t="45285" x="4324350" y="3676650"/>
          <p14:tracePt t="45301" x="4356100" y="3676650"/>
          <p14:tracePt t="45318" x="4362450" y="3676650"/>
          <p14:tracePt t="45334" x="4375150" y="3676650"/>
          <p14:tracePt t="45351" x="4394200" y="3676650"/>
          <p14:tracePt t="45368" x="4438650" y="3695700"/>
          <p14:tracePt t="45384" x="4495800" y="3708400"/>
          <p14:tracePt t="45401" x="4578350" y="3708400"/>
          <p14:tracePt t="45418" x="4641850" y="3708400"/>
          <p14:tracePt t="45435" x="4673600" y="3708400"/>
          <p14:tracePt t="45485" x="4679950" y="3708400"/>
          <p14:tracePt t="45501" x="4692650" y="3708400"/>
          <p14:tracePt t="45509" x="4699000" y="3708400"/>
          <p14:tracePt t="45517" x="4730750" y="3708400"/>
          <p14:tracePt t="45527" x="4737100" y="3708400"/>
          <p14:tracePt t="45535" x="4756150" y="3702050"/>
          <p14:tracePt t="45551" x="4768850" y="3702050"/>
          <p14:tracePt t="45568" x="4787900" y="3695700"/>
          <p14:tracePt t="45585" x="4806950" y="3695700"/>
          <p14:tracePt t="45601" x="4813300" y="3695700"/>
          <p14:tracePt t="45637" x="4819650" y="3689350"/>
          <p14:tracePt t="45638" x="4819650" y="3683000"/>
          <p14:tracePt t="45651" x="4819650" y="3676650"/>
          <p14:tracePt t="45668" x="4826000" y="3657600"/>
          <p14:tracePt t="45686" x="4826000" y="3638550"/>
          <p14:tracePt t="45701" x="4826000" y="3632200"/>
          <p14:tracePt t="45718" x="4826000" y="3619500"/>
          <p14:tracePt t="45735" x="4813300" y="3600450"/>
          <p14:tracePt t="45752" x="4775200" y="3575050"/>
          <p14:tracePt t="45768" x="4724400" y="3524250"/>
          <p14:tracePt t="45785" x="4660900" y="3492500"/>
          <p14:tracePt t="45802" x="4603750" y="3479800"/>
          <p14:tracePt t="45818" x="4476750" y="3467100"/>
          <p14:tracePt t="45835" x="4324350" y="3454400"/>
          <p14:tracePt t="45852" x="4165600" y="3454400"/>
          <p14:tracePt t="45852" x="4108450" y="3454400"/>
          <p14:tracePt t="45870" x="3987800" y="3454400"/>
          <p14:tracePt t="45886" x="3924300" y="3454400"/>
          <p14:tracePt t="45902" x="3867150" y="3454400"/>
          <p14:tracePt t="45919" x="3816350" y="3454400"/>
          <p14:tracePt t="45935" x="3714750" y="3454400"/>
          <p14:tracePt t="45952" x="3613150" y="3454400"/>
          <p14:tracePt t="45969" x="3505200" y="3454400"/>
          <p14:tracePt t="45986" x="3448050" y="3454400"/>
          <p14:tracePt t="46002" x="3371850" y="3454400"/>
          <p14:tracePt t="46019" x="3321050" y="3454400"/>
          <p14:tracePt t="46036" x="3257550" y="3460750"/>
          <p14:tracePt t="46052" x="3175000" y="3492500"/>
          <p14:tracePt t="46069" x="3098800" y="3556000"/>
          <p14:tracePt t="46086" x="2990850" y="3613150"/>
          <p14:tracePt t="46102" x="2895600" y="3676650"/>
          <p14:tracePt t="46119" x="2762250" y="3746500"/>
          <p14:tracePt t="46136" x="2686050" y="3810000"/>
          <p14:tracePt t="46152" x="2641600" y="3841750"/>
          <p14:tracePt t="46169" x="2603500" y="3867150"/>
          <p14:tracePt t="46186" x="2565400" y="3873500"/>
          <p14:tracePt t="46202" x="2546350" y="3892550"/>
          <p14:tracePt t="46219" x="2520950" y="3905250"/>
          <p14:tracePt t="46253" x="2508250" y="3917950"/>
          <p14:tracePt t="46270" x="2501900" y="3917950"/>
          <p14:tracePt t="46270" x="2482850" y="3924300"/>
          <p14:tracePt t="46286" x="2463800" y="3937000"/>
          <p14:tracePt t="46303" x="2438400" y="3937000"/>
          <p14:tracePt t="46319" x="2419350" y="3956050"/>
          <p14:tracePt t="46336" x="2413000" y="3956050"/>
          <p14:tracePt t="46476" x="2406650" y="3956050"/>
          <p14:tracePt t="46495" x="2406650" y="3949700"/>
          <p14:tracePt t="46509" x="2406650" y="3943350"/>
          <p14:tracePt t="46519" x="2413000" y="3937000"/>
          <p14:tracePt t="46527" x="2419350" y="3930650"/>
          <p14:tracePt t="46573" x="2425700" y="3924300"/>
          <p14:tracePt t="46589" x="2432050" y="3924300"/>
          <p14:tracePt t="46597" x="2444750" y="3905250"/>
          <p14:tracePt t="46605" x="2457450" y="3898900"/>
          <p14:tracePt t="46612" x="2482850" y="3898900"/>
          <p14:tracePt t="46612" x="2501900" y="3892550"/>
          <p14:tracePt t="46621" x="2527300" y="3879850"/>
          <p14:tracePt t="46636" x="2616200" y="3848100"/>
          <p14:tracePt t="46653" x="2628900" y="3835400"/>
          <p14:tracePt t="46670" x="2654300" y="3829050"/>
          <p14:tracePt t="46893" x="2667000" y="3829050"/>
          <p14:tracePt t="46901" x="2686050" y="3829050"/>
          <p14:tracePt t="46909" x="2724150" y="3829050"/>
          <p14:tracePt t="46920" x="2794000" y="3829050"/>
          <p14:tracePt t="46937" x="2832100" y="3822700"/>
          <p14:tracePt t="46954" x="2870200" y="3803650"/>
          <p14:tracePt t="46970" x="2908300" y="3803650"/>
          <p14:tracePt t="46987" x="2946400" y="3803650"/>
          <p14:tracePt t="47004" x="3003550" y="3803650"/>
          <p14:tracePt t="47021" x="3073400" y="3790950"/>
          <p14:tracePt t="47039" x="3105150" y="3790950"/>
          <p14:tracePt t="47054" x="3130550" y="3784600"/>
          <p14:tracePt t="47070" x="3155950" y="3784600"/>
          <p14:tracePt t="47087" x="3200400" y="3784600"/>
          <p14:tracePt t="47103" x="3225800" y="3765550"/>
          <p14:tracePt t="47119" x="3251200" y="3765550"/>
          <p14:tracePt t="47137" x="3276600" y="3752850"/>
          <p14:tracePt t="47154" x="3302000" y="3752850"/>
          <p14:tracePt t="47171" x="3333750" y="3752850"/>
          <p14:tracePt t="47187" x="3371850" y="3746500"/>
          <p14:tracePt t="47204" x="3378200" y="3746500"/>
          <p14:tracePt t="47285" x="3390900" y="3746500"/>
          <p14:tracePt t="47289" x="3397250" y="3746500"/>
          <p14:tracePt t="47309" x="3403600" y="3746500"/>
          <p14:tracePt t="47317" x="3416300" y="3746500"/>
          <p14:tracePt t="47321" x="3422650" y="3746500"/>
          <p14:tracePt t="47337" x="3429000" y="3746500"/>
          <p14:tracePt t="47354" x="3435350" y="3746500"/>
          <p14:tracePt t="47371" x="3460750" y="3746500"/>
          <p14:tracePt t="47388" x="3479800" y="3746500"/>
          <p14:tracePt t="47404" x="3505200" y="3746500"/>
          <p14:tracePt t="47422" x="3517900" y="3746500"/>
          <p14:tracePt t="47438" x="3536950" y="3746500"/>
          <p14:tracePt t="47454" x="3543300" y="3746500"/>
          <p14:tracePt t="47471" x="3562350" y="3746500"/>
          <p14:tracePt t="47488" x="3587750" y="3746500"/>
          <p14:tracePt t="47505" x="3638550" y="3746500"/>
          <p14:tracePt t="47522" x="3721100" y="3784600"/>
          <p14:tracePt t="47538" x="3841750" y="3829050"/>
          <p14:tracePt t="47555" x="3911600" y="3848100"/>
          <p14:tracePt t="47572" x="3943350" y="3854450"/>
          <p14:tracePt t="47588" x="3962400" y="3867150"/>
          <p14:tracePt t="47637" x="3975100" y="3873500"/>
          <p14:tracePt t="47669" x="3962400" y="3879850"/>
          <p14:tracePt t="47677" x="3943350" y="3892550"/>
          <p14:tracePt t="47681" x="3911600" y="3892550"/>
          <p14:tracePt t="47688" x="3879850" y="3892550"/>
          <p14:tracePt t="47705" x="3848100" y="3892550"/>
          <p14:tracePt t="47721" x="3835400" y="3892550"/>
          <p14:tracePt t="47738" x="3816350" y="3892550"/>
          <p14:tracePt t="47755" x="3771900" y="3892550"/>
          <p14:tracePt t="47772" x="3714750" y="3892550"/>
          <p14:tracePt t="47788" x="3581400" y="3892550"/>
          <p14:tracePt t="47806" x="3486150" y="3892550"/>
          <p14:tracePt t="47822" x="3378200" y="3892550"/>
          <p14:tracePt t="47838" x="3295650" y="3892550"/>
          <p14:tracePt t="47855" x="3219450" y="3892550"/>
          <p14:tracePt t="47872" x="3155950" y="3892550"/>
          <p14:tracePt t="47888" x="3073400" y="3892550"/>
          <p14:tracePt t="47905" x="2997200" y="3886200"/>
          <p14:tracePt t="47922" x="2895600" y="3886200"/>
          <p14:tracePt t="47938" x="2730500" y="3867150"/>
          <p14:tracePt t="47955" x="2559050" y="3867150"/>
          <p14:tracePt t="47972" x="2463800" y="3867150"/>
          <p14:tracePt t="47972" x="2438400" y="3867150"/>
          <p14:tracePt t="47989" x="2419350" y="3867150"/>
          <p14:tracePt t="48006" x="2400300" y="3867150"/>
          <p14:tracePt t="48022" x="2393950" y="3867150"/>
          <p14:tracePt t="48039" x="2368550" y="3867150"/>
          <p14:tracePt t="48055" x="2343150" y="3867150"/>
          <p14:tracePt t="48216" x="2336800" y="3860800"/>
          <p14:tracePt t="48244" x="2355850" y="3854450"/>
          <p14:tracePt t="48253" x="2368550" y="3854450"/>
          <p14:tracePt t="48260" x="2387600" y="3848100"/>
          <p14:tracePt t="48268" x="2419350" y="3841750"/>
          <p14:tracePt t="48276" x="2470150" y="3841750"/>
          <p14:tracePt t="48288" x="2590800" y="3841750"/>
          <p14:tracePt t="48305" x="2679700" y="3841750"/>
          <p14:tracePt t="48321" x="2774950" y="3841750"/>
          <p14:tracePt t="48338" x="2863850" y="3841750"/>
          <p14:tracePt t="48355" x="2921000" y="3841750"/>
          <p14:tracePt t="48371" x="2997200" y="3835400"/>
          <p14:tracePt t="48389" x="3028950" y="3835400"/>
          <p14:tracePt t="48405" x="3054350" y="3822700"/>
          <p14:tracePt t="48422" x="3079750" y="3822700"/>
          <p14:tracePt t="48438" x="3149600" y="3822700"/>
          <p14:tracePt t="48455" x="3244850" y="3822700"/>
          <p14:tracePt t="48473" x="3314700" y="3822700"/>
          <p14:tracePt t="48489" x="3327400" y="3822700"/>
          <p14:tracePt t="48596" x="3321050" y="3822700"/>
          <p14:tracePt t="48636" x="3308350" y="3829050"/>
          <p14:tracePt t="48653" x="3302000" y="3835400"/>
          <p14:tracePt t="48660" x="3302000" y="3841750"/>
          <p14:tracePt t="48668" x="3302000" y="3854450"/>
          <p14:tracePt t="48676" x="3302000" y="3879850"/>
          <p14:tracePt t="48689" x="3302000" y="3911600"/>
          <p14:tracePt t="48705" x="3302000" y="3956050"/>
          <p14:tracePt t="48722" x="3333750" y="4032250"/>
          <p14:tracePt t="48739" x="3403600" y="4114800"/>
          <p14:tracePt t="48756" x="3556000" y="4235450"/>
          <p14:tracePt t="48772" x="3581400" y="4235450"/>
          <p14:tracePt t="48789" x="3619500" y="4235450"/>
          <p14:tracePt t="48806" x="3644900" y="4178300"/>
          <p14:tracePt t="48822" x="3670300" y="4114800"/>
          <p14:tracePt t="48839" x="3676650" y="4095750"/>
          <p14:tracePt t="48857" x="3695700" y="4064000"/>
          <p14:tracePt t="48873" x="3714750" y="4057650"/>
          <p14:tracePt t="48890" x="3746500" y="4044950"/>
          <p14:tracePt t="48907" x="3778250" y="4025900"/>
          <p14:tracePt t="48924" x="3822700" y="4019550"/>
          <p14:tracePt t="48940" x="3867150" y="4006850"/>
          <p14:tracePt t="48958" x="3943350" y="3987800"/>
          <p14:tracePt t="48974" x="4038600" y="3943350"/>
          <p14:tracePt t="48990" x="4146550" y="3917950"/>
          <p14:tracePt t="49007" x="4279900" y="3911600"/>
          <p14:tracePt t="49024" x="4343400" y="3905250"/>
          <p14:tracePt t="49061" x="4349750" y="3905250"/>
          <p14:tracePt t="49116" x="4349750" y="3911600"/>
          <p14:tracePt t="49124" x="4330700" y="3937000"/>
          <p14:tracePt t="49124" x="4305300" y="3975100"/>
          <p14:tracePt t="49140" x="4267200" y="4025900"/>
          <p14:tracePt t="49140" x="4121150" y="4146550"/>
          <p14:tracePt t="49157" x="4006850" y="4298950"/>
          <p14:tracePt t="49173" x="3879850" y="4451350"/>
          <p14:tracePt t="49190" x="3810000" y="4578350"/>
          <p14:tracePt t="49206" x="3790950" y="4692650"/>
          <p14:tracePt t="49224" x="3778250" y="4781550"/>
          <p14:tracePt t="49241" x="3759200" y="4914900"/>
          <p14:tracePt t="49257" x="3752850" y="5048250"/>
          <p14:tracePt t="49272" x="3740150" y="5162550"/>
          <p14:tracePt t="49291" x="3727450" y="5257800"/>
          <p14:tracePt t="49308" x="3727450" y="5327650"/>
          <p14:tracePt t="49324" x="3727450" y="5429250"/>
          <p14:tracePt t="49342" x="3727450" y="5480050"/>
          <p14:tracePt t="49358" x="3727450" y="5505450"/>
          <p14:tracePt t="49375" x="3714750" y="5537200"/>
          <p14:tracePt t="49391" x="3708400" y="5588000"/>
          <p14:tracePt t="49408" x="3702050" y="5632450"/>
          <p14:tracePt t="49424" x="3702050" y="5676900"/>
          <p14:tracePt t="49441" x="3695700" y="5702300"/>
          <p14:tracePt t="49458" x="3683000" y="5740400"/>
          <p14:tracePt t="49474" x="3651250" y="5803900"/>
          <p14:tracePt t="49491" x="3613150" y="5899150"/>
          <p14:tracePt t="49508" x="3556000" y="6019800"/>
          <p14:tracePt t="49524" x="3473450" y="6191250"/>
          <p14:tracePt t="49542" x="3435350" y="6267450"/>
          <p14:tracePt t="49559" x="3409950" y="6311900"/>
          <p14:tracePt t="49575" x="3390900" y="6343650"/>
          <p14:tracePt t="49591" x="3371850" y="6362700"/>
          <p14:tracePt t="49608" x="3365500" y="6381750"/>
          <p14:tracePt t="49625" x="3359150" y="6388100"/>
          <p14:tracePt t="49702" x="3378200" y="6388100"/>
          <p14:tracePt t="49709" x="3384550" y="6388100"/>
          <p14:tracePt t="49709" x="3403600" y="6381750"/>
          <p14:tracePt t="49725" x="3416300" y="6375400"/>
          <p14:tracePt t="49725" x="3435350" y="6369050"/>
          <p14:tracePt t="49742" x="3479800" y="6356350"/>
          <p14:tracePt t="49758" x="3530600" y="6343650"/>
          <p14:tracePt t="49775" x="3575050" y="6330950"/>
          <p14:tracePt t="49792" x="3625850" y="6318250"/>
          <p14:tracePt t="49809" x="3670300" y="6299200"/>
          <p14:tracePt t="49825" x="3759200" y="6292850"/>
          <p14:tracePt t="49842" x="3867150" y="6292850"/>
          <p14:tracePt t="49858" x="3987800" y="6292850"/>
          <p14:tracePt t="49875" x="4114800" y="6292850"/>
          <p14:tracePt t="49892" x="4235450" y="6292850"/>
          <p14:tracePt t="49892" x="4279900" y="6292850"/>
          <p14:tracePt t="49910" x="4337050" y="6299200"/>
          <p14:tracePt t="49925" x="4356100" y="6299200"/>
          <p14:tracePt t="49942" x="4381500" y="6299200"/>
          <p14:tracePt t="49959" x="4425950" y="6299200"/>
          <p14:tracePt t="49975" x="4502150" y="6299200"/>
          <p14:tracePt t="49992" x="4603750" y="6305550"/>
          <p14:tracePt t="50009" x="4724400" y="6324600"/>
          <p14:tracePt t="50025" x="4826000" y="6330950"/>
          <p14:tracePt t="50042" x="4895850" y="6330950"/>
          <p14:tracePt t="50059" x="4927600" y="6330950"/>
          <p14:tracePt t="50076" x="4953000" y="6330950"/>
          <p14:tracePt t="50092" x="4984750" y="6330950"/>
          <p14:tracePt t="50110" x="5010150" y="6330950"/>
          <p14:tracePt t="50125" x="5073650" y="6330950"/>
          <p14:tracePt t="50142" x="5130800" y="6330950"/>
          <p14:tracePt t="50159" x="5207000" y="6330950"/>
          <p14:tracePt t="50176" x="5283200" y="6330950"/>
          <p14:tracePt t="50192" x="5372100" y="6330950"/>
          <p14:tracePt t="50209" x="5403850" y="6330950"/>
          <p14:tracePt t="50261" x="5410200" y="6330950"/>
          <p14:tracePt t="50278" x="5416550" y="6330950"/>
          <p14:tracePt t="50285" x="5422900" y="6330950"/>
          <p14:tracePt t="50295" x="5435600" y="6305550"/>
          <p14:tracePt t="50309" x="5441950" y="6286500"/>
          <p14:tracePt t="50326" x="5441950" y="6261100"/>
          <p14:tracePt t="50342" x="5448300" y="6248400"/>
          <p14:tracePt t="50359" x="5448300" y="6229350"/>
          <p14:tracePt t="50376" x="5448300" y="6210300"/>
          <p14:tracePt t="50393" x="5448300" y="6184900"/>
          <p14:tracePt t="50409" x="5448300" y="6165850"/>
          <p14:tracePt t="50426" x="5441950" y="6153150"/>
          <p14:tracePt t="50443" x="5441950" y="6121400"/>
          <p14:tracePt t="50459" x="5441950" y="6108700"/>
          <p14:tracePt t="50478" x="5441950" y="6102350"/>
          <p14:tracePt t="50494" x="5441950" y="6089650"/>
          <p14:tracePt t="50494" x="5441950" y="6083300"/>
          <p14:tracePt t="50510" x="5441950" y="6070600"/>
          <p14:tracePt t="50526" x="5441950" y="6045200"/>
          <p14:tracePt t="50543" x="5429250" y="6007100"/>
          <p14:tracePt t="50560" x="5416550" y="5975350"/>
          <p14:tracePt t="50576" x="5410200" y="5956300"/>
          <p14:tracePt t="50593" x="5403850" y="5949950"/>
          <p14:tracePt t="50661" x="5391150" y="5949950"/>
          <p14:tracePt t="50677" x="5378450" y="5949950"/>
          <p14:tracePt t="50687" x="5372100" y="5949950"/>
          <p14:tracePt t="50694" x="5359400" y="5949950"/>
          <p14:tracePt t="50710" x="5340350" y="5949950"/>
          <p14:tracePt t="50726" x="5283200" y="5949950"/>
          <p14:tracePt t="50743" x="5137150" y="5905500"/>
          <p14:tracePt t="50760" x="4927600" y="5880100"/>
          <p14:tracePt t="50778" x="4749800" y="5822950"/>
          <p14:tracePt t="50793" x="4622800" y="5803900"/>
          <p14:tracePt t="50810" x="4521200" y="5784850"/>
          <p14:tracePt t="50827" x="4464050" y="5784850"/>
          <p14:tracePt t="50844" x="4400550" y="5784850"/>
          <p14:tracePt t="50860" x="4254500" y="5784850"/>
          <p14:tracePt t="50878" x="4178300" y="5784850"/>
          <p14:tracePt t="50893" x="3898900" y="5784850"/>
          <p14:tracePt t="50910" x="3790950" y="5784850"/>
          <p14:tracePt t="50928" x="3714750" y="5784850"/>
          <p14:tracePt t="50943" x="3689350" y="5797550"/>
          <p14:tracePt t="50960" x="3676650" y="5797550"/>
          <p14:tracePt t="50977" x="3651250" y="5803900"/>
          <p14:tracePt t="50994" x="3619500" y="5810250"/>
          <p14:tracePt t="51010" x="3600450" y="5816600"/>
          <p14:tracePt t="51027" x="3568700" y="5835650"/>
          <p14:tracePt t="51044" x="3556000" y="5861050"/>
          <p14:tracePt t="51044" x="3549650" y="5861050"/>
          <p14:tracePt t="51062" x="3524250" y="5905500"/>
          <p14:tracePt t="51079" x="3492500" y="5943600"/>
          <p14:tracePt t="51094" x="3467100" y="5975350"/>
          <p14:tracePt t="51111" x="3429000" y="6013450"/>
          <p14:tracePt t="51127" x="3422650" y="6038850"/>
          <p14:tracePt t="51144" x="3416300" y="6057900"/>
          <p14:tracePt t="51161" x="3403600" y="6083300"/>
          <p14:tracePt t="51177" x="3397250" y="6127750"/>
          <p14:tracePt t="51194" x="3397250" y="6146800"/>
          <p14:tracePt t="51211" x="3397250" y="6159500"/>
          <p14:tracePt t="51227" x="3397250" y="6165850"/>
          <p14:tracePt t="51244" x="3403600" y="6191250"/>
          <p14:tracePt t="51261" x="3422650" y="6229350"/>
          <p14:tracePt t="51277" x="3460750" y="6273800"/>
          <p14:tracePt t="51294" x="3486150" y="6305550"/>
          <p14:tracePt t="51311" x="3492500" y="6305550"/>
          <p14:tracePt t="51329" x="3498850" y="6305550"/>
          <p14:tracePt t="51344" x="3511550" y="6305550"/>
          <p14:tracePt t="51361" x="3524250" y="6318250"/>
          <p14:tracePt t="51377" x="3543300" y="6330950"/>
          <p14:tracePt t="51394" x="3600450" y="6343650"/>
          <p14:tracePt t="51411" x="3676650" y="6343650"/>
          <p14:tracePt t="51428" x="3765550" y="6343650"/>
          <p14:tracePt t="51444" x="3860800" y="6343650"/>
          <p14:tracePt t="51462" x="3937000" y="6343650"/>
          <p14:tracePt t="51479" x="4051300" y="6350000"/>
          <p14:tracePt t="51494" x="4152900" y="6356350"/>
          <p14:tracePt t="51511" x="4248150" y="6362700"/>
          <p14:tracePt t="51528" x="4343400" y="6369050"/>
          <p14:tracePt t="51545" x="4451350" y="6394450"/>
          <p14:tracePt t="51561" x="4552950" y="6407150"/>
          <p14:tracePt t="51579" x="4673600" y="6407150"/>
          <p14:tracePt t="51595" x="4737100" y="6407150"/>
          <p14:tracePt t="51612" x="4756150" y="6407150"/>
          <p14:tracePt t="51628" x="4768850" y="6388100"/>
          <p14:tracePt t="51645" x="4787900" y="6375400"/>
          <p14:tracePt t="51662" x="4813300" y="6356350"/>
          <p14:tracePt t="51679" x="4857750" y="6330950"/>
          <p14:tracePt t="51695" x="4895850" y="6286500"/>
          <p14:tracePt t="51711" x="4933950" y="6242050"/>
          <p14:tracePt t="51728" x="4978400" y="6184900"/>
          <p14:tracePt t="51745" x="5003800" y="6159500"/>
          <p14:tracePt t="51761" x="5054600" y="6146800"/>
          <p14:tracePt t="51778" x="5092700" y="6140450"/>
          <p14:tracePt t="51795" x="5137150" y="6134100"/>
          <p14:tracePt t="51812" x="5181600" y="6115050"/>
          <p14:tracePt t="51828" x="5283200" y="6083300"/>
          <p14:tracePt t="51845" x="5359400" y="6057900"/>
          <p14:tracePt t="51863" x="5384800" y="6045200"/>
          <p14:tracePt t="51878" x="5391150" y="6038850"/>
          <p14:tracePt t="51925" x="5397500" y="6032500"/>
          <p14:tracePt t="51938" x="5397500" y="6019800"/>
          <p14:tracePt t="51938" x="5397500" y="6007100"/>
          <p14:tracePt t="51945" x="5397500" y="5949950"/>
          <p14:tracePt t="51962" x="5372100" y="5918200"/>
          <p14:tracePt t="51978" x="5346700" y="5899150"/>
          <p14:tracePt t="51995" x="5270500" y="5861050"/>
          <p14:tracePt t="52012" x="5105400" y="5816600"/>
          <p14:tracePt t="52029" x="4762500" y="5765800"/>
          <p14:tracePt t="52045" x="4533900" y="5753100"/>
          <p14:tracePt t="52062" x="4349750" y="5753100"/>
          <p14:tracePt t="52079" x="4254500" y="5778500"/>
          <p14:tracePt t="52095" x="4159250" y="5816600"/>
          <p14:tracePt t="52112" x="4076700" y="5867400"/>
          <p14:tracePt t="52129" x="4006850" y="5924550"/>
          <p14:tracePt t="52145" x="3968750" y="5949950"/>
          <p14:tracePt t="52161" x="3937000" y="5981700"/>
          <p14:tracePt t="52178" x="3924300" y="6007100"/>
          <p14:tracePt t="52194" x="3917950" y="6032500"/>
          <p14:tracePt t="52212" x="3905250" y="6057900"/>
          <p14:tracePt t="52230" x="3892550" y="6070600"/>
          <p14:tracePt t="52374" x="3905250" y="6064250"/>
          <p14:tracePt t="52382" x="3911600" y="6032500"/>
          <p14:tracePt t="52390" x="3930650" y="5905500"/>
          <p14:tracePt t="52395" x="3930650" y="5594350"/>
          <p14:tracePt t="52413" x="3930650" y="5518150"/>
          <p14:tracePt t="52429" x="3930650" y="5283200"/>
          <p14:tracePt t="52446" x="3930650" y="5149850"/>
          <p14:tracePt t="52463" x="3930650" y="4965700"/>
          <p14:tracePt t="52479" x="3930650" y="4756150"/>
          <p14:tracePt t="52496" x="3917950" y="4565650"/>
          <p14:tracePt t="52513" x="3873500" y="4432300"/>
          <p14:tracePt t="52529" x="3854450" y="4318000"/>
          <p14:tracePt t="52546" x="3841750" y="4241800"/>
          <p14:tracePt t="52563" x="3829050" y="4159250"/>
          <p14:tracePt t="52580" x="3816350" y="4102100"/>
          <p14:tracePt t="52580" x="3790950" y="4051300"/>
          <p14:tracePt t="52597" x="3790950" y="4025900"/>
          <p14:tracePt t="52613" x="3765550" y="3917950"/>
          <p14:tracePt t="52630" x="3752850" y="3860800"/>
          <p14:tracePt t="52646" x="3740150" y="3810000"/>
          <p14:tracePt t="52663" x="3727450" y="3778250"/>
          <p14:tracePt t="52680" x="3708400" y="3733800"/>
          <p14:tracePt t="52697" x="3683000" y="3695700"/>
          <p14:tracePt t="52713" x="3657600" y="3663950"/>
          <p14:tracePt t="52862" x="3644900" y="3663950"/>
          <p14:tracePt t="52870" x="3632200" y="3670300"/>
          <p14:tracePt t="52873" x="3625850" y="3695700"/>
          <p14:tracePt t="52880" x="3587750" y="3790950"/>
          <p14:tracePt t="52897" x="3536950" y="3949700"/>
          <p14:tracePt t="52914" x="3473450" y="4121150"/>
          <p14:tracePt t="52930" x="3435350" y="4241800"/>
          <p14:tracePt t="52947" x="3397250" y="4349750"/>
          <p14:tracePt t="52964" x="3397250" y="4406900"/>
          <p14:tracePt t="52980" x="3397250" y="4470400"/>
          <p14:tracePt t="52997" x="3397250" y="4546600"/>
          <p14:tracePt t="53014" x="3397250" y="4584700"/>
          <p14:tracePt t="53030" x="3397250" y="4629150"/>
          <p14:tracePt t="53047" x="3403600" y="4705350"/>
          <p14:tracePt t="53064" x="3435350" y="4806950"/>
          <p14:tracePt t="53080" x="3460750" y="4883150"/>
          <p14:tracePt t="53097" x="3486150" y="4965700"/>
          <p14:tracePt t="53114" x="3498850" y="5029200"/>
          <p14:tracePt t="53130" x="3505200" y="5073650"/>
          <p14:tracePt t="53147" x="3505200" y="5118100"/>
          <p14:tracePt t="53164" x="3517900" y="5181600"/>
          <p14:tracePt t="53181" x="3530600" y="5276850"/>
          <p14:tracePt t="53197" x="3530600" y="5314950"/>
          <p14:tracePt t="53214" x="3536950" y="5372100"/>
          <p14:tracePt t="53231" x="3543300" y="5441950"/>
          <p14:tracePt t="53247" x="3543300" y="5511800"/>
          <p14:tracePt t="53264" x="3556000" y="5562600"/>
          <p14:tracePt t="53281" x="3556000" y="5581650"/>
          <p14:tracePt t="53297" x="3556000" y="5600700"/>
          <p14:tracePt t="53314" x="3562350" y="5632450"/>
          <p14:tracePt t="53331" x="3562350" y="5664200"/>
          <p14:tracePt t="53347" x="3562350" y="5689600"/>
          <p14:tracePt t="53364" x="3568700" y="5715000"/>
          <p14:tracePt t="53381" x="3575050" y="5759450"/>
          <p14:tracePt t="53398" x="3581400" y="5810250"/>
          <p14:tracePt t="53414" x="3594100" y="5835650"/>
          <p14:tracePt t="53431" x="3600450" y="5873750"/>
          <p14:tracePt t="53448" x="3600450" y="5899150"/>
          <p14:tracePt t="53464" x="3600450" y="5911850"/>
          <p14:tracePt t="53481" x="3606800" y="5930900"/>
          <p14:tracePt t="53498" x="3606800" y="5937250"/>
          <p14:tracePt t="53514" x="3613150" y="5956300"/>
          <p14:tracePt t="53531" x="3619500" y="5962650"/>
          <p14:tracePt t="53548" x="3625850" y="5981700"/>
          <p14:tracePt t="53565" x="3625850" y="6007100"/>
          <p14:tracePt t="53581" x="3638550" y="6038850"/>
          <p14:tracePt t="53598" x="3657600" y="6057900"/>
          <p14:tracePt t="53615" x="3670300" y="6083300"/>
          <p14:tracePt t="53631" x="3689350" y="6102350"/>
          <p14:tracePt t="53648" x="3714750" y="6102350"/>
          <p14:tracePt t="53665" x="3740150" y="6108700"/>
          <p14:tracePt t="53681" x="3778250" y="6115050"/>
          <p14:tracePt t="53698" x="3829050" y="6121400"/>
          <p14:tracePt t="53715" x="3892550" y="6140450"/>
          <p14:tracePt t="53732" x="3968750" y="6146800"/>
          <p14:tracePt t="53748" x="4076700" y="6172200"/>
          <p14:tracePt t="53765" x="4241800" y="6203950"/>
          <p14:tracePt t="53782" x="4292600" y="6210300"/>
          <p14:tracePt t="53798" x="4311650" y="6216650"/>
          <p14:tracePt t="53838" x="4318000" y="6216650"/>
          <p14:tracePt t="53848" x="4330700" y="6229350"/>
          <p14:tracePt t="53848" x="4362450" y="6242050"/>
          <p14:tracePt t="53865" x="4425950" y="6267450"/>
          <p14:tracePt t="53882" x="4521200" y="6280150"/>
          <p14:tracePt t="53898" x="4603750" y="6305550"/>
          <p14:tracePt t="53915" x="4641850" y="6305550"/>
          <p14:tracePt t="53932" x="4679950" y="6305550"/>
          <p14:tracePt t="53949" x="4692650" y="6305550"/>
          <p14:tracePt t="53965" x="4705350" y="6305550"/>
          <p14:tracePt t="53982" x="4724400" y="6305550"/>
          <p14:tracePt t="53999" x="4762500" y="6292850"/>
          <p14:tracePt t="54015" x="4794250" y="6267450"/>
          <p14:tracePt t="54032" x="4813300" y="6261100"/>
          <p14:tracePt t="54049" x="4838700" y="6254750"/>
          <p14:tracePt t="54065" x="4845050" y="6248400"/>
          <p14:tracePt t="54082" x="4851400" y="6242050"/>
          <p14:tracePt t="54134" x="4857750" y="6235700"/>
          <p14:tracePt t="54142" x="4864100" y="6235700"/>
          <p14:tracePt t="54150" x="4864100" y="6229350"/>
          <p14:tracePt t="54174" x="4876800" y="6223000"/>
          <p14:tracePt t="54191" x="4883150" y="6216650"/>
          <p14:tracePt t="54230" x="4883150" y="6210300"/>
          <p14:tracePt t="54269" x="4883150" y="6203950"/>
          <p14:tracePt t="54334" x="4883150" y="6197600"/>
          <p14:tracePt t="54389" x="4876800" y="6197600"/>
          <p14:tracePt t="54422" x="4870450" y="6197600"/>
          <p14:tracePt t="54438" x="4857750" y="6184900"/>
          <p14:tracePt t="54446" x="4838700" y="6159500"/>
          <p14:tracePt t="54454" x="4826000" y="6146800"/>
          <p14:tracePt t="54466" x="4806950" y="6121400"/>
          <p14:tracePt t="54466" x="4743450" y="6038850"/>
          <p14:tracePt t="54483" x="4654550" y="5949950"/>
          <p14:tracePt t="54500" x="4610100" y="5899150"/>
          <p14:tracePt t="54516" x="4476750" y="5715000"/>
          <p14:tracePt t="54533" x="4413250" y="5575300"/>
          <p14:tracePt t="54550" x="4381500" y="5549900"/>
          <p14:tracePt t="54567" x="4375150" y="5543550"/>
          <p14:tracePt t="54583" x="4362450" y="5530850"/>
          <p14:tracePt t="54600" x="4356100" y="5524500"/>
          <p14:tracePt t="54617" x="4337050" y="5511800"/>
          <p14:tracePt t="54633" x="4311650" y="5499100"/>
          <p14:tracePt t="54650" x="4254500" y="5473700"/>
          <p14:tracePt t="54667" x="4140200" y="5448300"/>
          <p14:tracePt t="54683" x="3987800" y="5429250"/>
          <p14:tracePt t="54700" x="3816350" y="5429250"/>
          <p14:tracePt t="54716" x="3746500" y="5429250"/>
          <p14:tracePt t="54716" x="3721100" y="5429250"/>
          <p14:tracePt t="54734" x="3683000" y="5461000"/>
          <p14:tracePt t="54750" x="3625850" y="5511800"/>
          <p14:tracePt t="54766" x="3581400" y="5549900"/>
          <p14:tracePt t="54783" x="3556000" y="5575300"/>
          <p14:tracePt t="54800" x="3530600" y="5600700"/>
          <p14:tracePt t="54818" x="3517900" y="5645150"/>
          <p14:tracePt t="54833" x="3498850" y="5689600"/>
          <p14:tracePt t="54850" x="3479800" y="5759450"/>
          <p14:tracePt t="54867" x="3460750" y="5810250"/>
          <p14:tracePt t="54884" x="3448050" y="5886450"/>
          <p14:tracePt t="54900" x="3429000" y="5924550"/>
          <p14:tracePt t="54917" x="3429000" y="5981700"/>
          <p14:tracePt t="54933" x="3429000" y="5994400"/>
          <p14:tracePt t="54950" x="3429000" y="6013450"/>
          <p14:tracePt t="54968" x="3429000" y="6032500"/>
          <p14:tracePt t="54983" x="3429000" y="6051550"/>
          <p14:tracePt t="55000" x="3441700" y="6064250"/>
          <p14:tracePt t="55017" x="3479800" y="6089650"/>
          <p14:tracePt t="55034" x="3568700" y="6159500"/>
          <p14:tracePt t="55050" x="3702050" y="6197600"/>
          <p14:tracePt t="55067" x="3937000" y="6235700"/>
          <p14:tracePt t="55084" x="4248150" y="6235700"/>
          <p14:tracePt t="55101" x="4540250" y="6178550"/>
          <p14:tracePt t="55119" x="4660900" y="6102350"/>
          <p14:tracePt t="55134" x="4699000" y="6064250"/>
          <p14:tracePt t="55151" x="4730750" y="6013450"/>
          <p14:tracePt t="55167" x="4756150" y="5969000"/>
          <p14:tracePt t="55184" x="4775200" y="5918200"/>
          <p14:tracePt t="55201" x="4781550" y="5880100"/>
          <p14:tracePt t="55217" x="4781550" y="5816600"/>
          <p14:tracePt t="55234" x="4781550" y="5740400"/>
          <p14:tracePt t="55251" x="4781550" y="5651500"/>
          <p14:tracePt t="55267" x="4749800" y="5562600"/>
          <p14:tracePt t="55284" x="4686300" y="5486400"/>
          <p14:tracePt t="55300" x="4603750" y="5397500"/>
          <p14:tracePt t="55318" x="4540250" y="5365750"/>
          <p14:tracePt t="55334" x="4413250" y="5321300"/>
          <p14:tracePt t="55351" x="4171950" y="5245100"/>
          <p14:tracePt t="55369" x="3911600" y="5207000"/>
          <p14:tracePt t="55384" x="3606800" y="5175250"/>
          <p14:tracePt t="55401" x="3441700" y="5175250"/>
          <p14:tracePt t="55418" x="3346450" y="5187950"/>
          <p14:tracePt t="55434" x="3308350" y="5207000"/>
          <p14:tracePt t="55451" x="3276600" y="5238750"/>
          <p14:tracePt t="55468" x="3263900" y="5283200"/>
          <p14:tracePt t="55484" x="3232150" y="5340350"/>
          <p14:tracePt t="55484" x="3225800" y="5359400"/>
          <p14:tracePt t="55502" x="3219450" y="5422900"/>
          <p14:tracePt t="55520" x="3219450" y="5486400"/>
          <p14:tracePt t="55535" x="3219450" y="5537200"/>
          <p14:tracePt t="55552" x="3219450" y="5588000"/>
          <p14:tracePt t="55569" x="3219450" y="5619750"/>
          <p14:tracePt t="55586" x="3219450" y="5626100"/>
          <p14:tracePt t="55671" x="3225800" y="5632450"/>
          <p14:tracePt t="55719" x="3232150" y="5632450"/>
          <p14:tracePt t="55807" x="3238500" y="5632450"/>
          <p14:tracePt t="55855" x="3251200" y="5638800"/>
          <p14:tracePt t="55863" x="3251200" y="5645150"/>
          <p14:tracePt t="55871" x="3263900" y="5657850"/>
          <p14:tracePt t="55879" x="3270250" y="5657850"/>
          <p14:tracePt t="55886" x="3327400" y="5759450"/>
          <p14:tracePt t="55903" x="3403600" y="5835650"/>
          <p14:tracePt t="55919" x="3473450" y="5899150"/>
          <p14:tracePt t="55936" x="3562350" y="5981700"/>
          <p14:tracePt t="55953" x="3663950" y="6051550"/>
          <p14:tracePt t="55969" x="3695700" y="6089650"/>
          <p14:tracePt t="55986" x="3721100" y="6108700"/>
          <p14:tracePt t="56003" x="3727450" y="6121400"/>
          <p14:tracePt t="56020" x="3733800" y="6127750"/>
          <p14:tracePt t="56055" x="3740150" y="6127750"/>
          <p14:tracePt t="56055" x="3746500" y="6127750"/>
          <p14:tracePt t="56070" x="3765550" y="6127750"/>
          <p14:tracePt t="56087" x="3778250" y="6127750"/>
          <p14:tracePt t="56103" x="3784600" y="6102350"/>
          <p14:tracePt t="56120" x="3784600" y="6070600"/>
          <p14:tracePt t="56136" x="3784600" y="6038850"/>
          <p14:tracePt t="56153" x="3778250" y="6019800"/>
          <p14:tracePt t="56170" x="3727450" y="5962650"/>
          <p14:tracePt t="56186" x="3670300" y="5911850"/>
          <p14:tracePt t="56203" x="3562350" y="5861050"/>
          <p14:tracePt t="56220" x="3416300" y="5797550"/>
          <p14:tracePt t="56237" x="3289300" y="5759450"/>
          <p14:tracePt t="56253" x="3194050" y="5734050"/>
          <p14:tracePt t="56270" x="3073400" y="5689600"/>
          <p14:tracePt t="56288" x="2971800" y="5651500"/>
          <p14:tracePt t="56303" x="2876550" y="5619750"/>
          <p14:tracePt t="56320" x="2774950" y="5588000"/>
          <p14:tracePt t="56337" x="2686050" y="5549900"/>
          <p14:tracePt t="56353" x="2552700" y="5499100"/>
          <p14:tracePt t="56370" x="2457450" y="5454650"/>
          <p14:tracePt t="56387" x="2349500" y="5410200"/>
          <p14:tracePt t="56404" x="2260600" y="5384800"/>
          <p14:tracePt t="56420" x="2197100" y="5378450"/>
          <p14:tracePt t="56437" x="2178050" y="5378450"/>
          <p14:tracePt t="56454" x="2152650" y="5378450"/>
          <p14:tracePt t="56471" x="2139950" y="5372100"/>
          <p14:tracePt t="56487" x="2127250" y="5365750"/>
          <p14:tracePt t="56527" x="2120900" y="5365750"/>
          <p14:tracePt t="56542" x="2114550" y="5365750"/>
          <p14:tracePt t="56567" x="2095500" y="5365750"/>
          <p14:tracePt t="56574" x="2082800" y="5365750"/>
          <p14:tracePt t="56587" x="2076450" y="5365750"/>
          <p14:tracePt t="56588" x="2044700" y="5353050"/>
          <p14:tracePt t="56604" x="2019300" y="5346700"/>
          <p14:tracePt t="56621" x="1987550" y="5346700"/>
          <p14:tracePt t="56639" x="1968500" y="5346700"/>
          <p14:tracePt t="56653" x="1955800" y="5346700"/>
          <p14:tracePt t="56670" x="1917700" y="5334000"/>
          <p14:tracePt t="56688" x="1898650" y="5327650"/>
          <p14:tracePt t="56704" x="1885950" y="5314950"/>
          <p14:tracePt t="56721" x="1879600" y="5314950"/>
          <p14:tracePt t="56807" x="1873250" y="5314950"/>
          <p14:tracePt t="56927" x="1866900" y="5308600"/>
          <p14:tracePt t="56935" x="1854200" y="5295900"/>
          <p14:tracePt t="56935" x="1835150" y="5276850"/>
          <p14:tracePt t="56944" x="1809750" y="5264150"/>
          <p14:tracePt t="56954" x="1765300" y="5232400"/>
          <p14:tracePt t="56971" x="1689100" y="5207000"/>
          <p14:tracePt t="56988" x="1606550" y="5194300"/>
          <p14:tracePt t="57005" x="1473200" y="5175250"/>
          <p14:tracePt t="57021" x="1320800" y="5149850"/>
          <p14:tracePt t="57038" x="1155700" y="5130800"/>
          <p14:tracePt t="57055" x="1098550" y="5130800"/>
          <p14:tracePt t="57071" x="1073150" y="5130800"/>
          <p14:tracePt t="57088" x="1047750" y="5130800"/>
          <p14:tracePt t="57105" x="1028700" y="5130800"/>
          <p14:tracePt t="57121" x="1009650" y="5130800"/>
          <p14:tracePt t="57138" x="971550" y="5168900"/>
          <p14:tracePt t="57155" x="946150" y="5219700"/>
          <p14:tracePt t="57171" x="908050" y="5270500"/>
          <p14:tracePt t="57188" x="882650" y="5308600"/>
          <p14:tracePt t="57204" x="857250" y="5346700"/>
          <p14:tracePt t="57221" x="838200" y="5372100"/>
          <p14:tracePt t="57237" x="819150" y="5403850"/>
          <p14:tracePt t="57254" x="781050" y="5441950"/>
          <p14:tracePt t="57271" x="774700" y="5486400"/>
          <p14:tracePt t="57288" x="755650" y="5537200"/>
          <p14:tracePt t="57305" x="749300" y="5581650"/>
          <p14:tracePt t="57322" x="742950" y="5607050"/>
          <p14:tracePt t="57338" x="742950" y="5626100"/>
          <p14:tracePt t="57355" x="742950" y="5638800"/>
          <p14:tracePt t="57398" x="742950" y="5645150"/>
          <p14:tracePt t="57415" x="749300" y="5645150"/>
          <p14:tracePt t="57423" x="762000" y="5645150"/>
          <p14:tracePt t="57423" x="800100" y="5645150"/>
          <p14:tracePt t="57439" x="857250" y="5645150"/>
          <p14:tracePt t="57455" x="946150" y="5638800"/>
          <p14:tracePt t="57472" x="1060450" y="5626100"/>
          <p14:tracePt t="57488" x="1168400" y="5607050"/>
          <p14:tracePt t="57505" x="1263650" y="5568950"/>
          <p14:tracePt t="57522" x="1308100" y="5537200"/>
          <p14:tracePt t="57539" x="1333500" y="5511800"/>
          <p14:tracePt t="57555" x="1346200" y="5499100"/>
          <p14:tracePt t="57572" x="1352550" y="5480050"/>
          <p14:tracePt t="57589" x="1371600" y="5461000"/>
          <p14:tracePt t="57605" x="1377950" y="5448300"/>
          <p14:tracePt t="57623" x="1377950" y="5416550"/>
          <p14:tracePt t="57639" x="1377950" y="5378450"/>
          <p14:tracePt t="57656" x="1377950" y="5340350"/>
          <p14:tracePt t="57672" x="1377950" y="5308600"/>
          <p14:tracePt t="57689" x="1377950" y="5264150"/>
          <p14:tracePt t="57706" x="1346200" y="5200650"/>
          <p14:tracePt t="57722" x="1327150" y="5149850"/>
          <p14:tracePt t="57739" x="1308100" y="5124450"/>
          <p14:tracePt t="57755" x="1289050" y="5118100"/>
          <p14:tracePt t="57773" x="1257300" y="5118100"/>
          <p14:tracePt t="57789" x="1212850" y="5118100"/>
          <p14:tracePt t="57806" x="1123950" y="5118100"/>
          <p14:tracePt t="57823" x="1047750" y="5143500"/>
          <p14:tracePt t="57839" x="996950" y="5168900"/>
          <p14:tracePt t="57856" x="958850" y="5187950"/>
          <p14:tracePt t="57872" x="927100" y="5207000"/>
          <p14:tracePt t="57889" x="901700" y="5226050"/>
          <p14:tracePt t="57906" x="889000" y="5238750"/>
          <p14:tracePt t="57923" x="882650" y="5264150"/>
          <p14:tracePt t="57939" x="882650" y="5295900"/>
          <p14:tracePt t="57956" x="882650" y="5340350"/>
          <p14:tracePt t="57973" x="882650" y="5384800"/>
          <p14:tracePt t="57990" x="882650" y="5422900"/>
          <p14:tracePt t="57990" x="882650" y="5461000"/>
          <p14:tracePt t="58007" x="882650" y="5505450"/>
          <p14:tracePt t="58023" x="882650" y="5530850"/>
          <p14:tracePt t="58040" x="882650" y="5556250"/>
          <p14:tracePt t="58056" x="882650" y="5581650"/>
          <p14:tracePt t="58073" x="901700" y="5594350"/>
          <p14:tracePt t="58089" x="927100" y="5607050"/>
          <p14:tracePt t="58106" x="996950" y="5613400"/>
          <p14:tracePt t="58123" x="1104900" y="5619750"/>
          <p14:tracePt t="58140" x="1219200" y="5632450"/>
          <p14:tracePt t="58157" x="1282700" y="5632450"/>
          <p14:tracePt t="58173" x="1346200" y="5626100"/>
          <p14:tracePt t="58190" x="1397000" y="5575300"/>
          <p14:tracePt t="58207" x="1428750" y="5549900"/>
          <p14:tracePt t="58223" x="1435100" y="5530850"/>
          <p14:tracePt t="58240" x="1441450" y="5499100"/>
          <p14:tracePt t="58256" x="1441450" y="5467350"/>
          <p14:tracePt t="58273" x="1441450" y="5422900"/>
          <p14:tracePt t="58290" x="1441450" y="5397500"/>
          <p14:tracePt t="58306" x="1441450" y="5340350"/>
          <p14:tracePt t="58323" x="1422400" y="5302250"/>
          <p14:tracePt t="58340" x="1397000" y="5238750"/>
          <p14:tracePt t="58357" x="1339850" y="5175250"/>
          <p14:tracePt t="58373" x="1225550" y="5099050"/>
          <p14:tracePt t="58373" x="1168400" y="5073650"/>
          <p14:tracePt t="58391" x="1079500" y="5048250"/>
          <p14:tracePt t="58408" x="977900" y="5048250"/>
          <p14:tracePt t="58423" x="901700" y="5048250"/>
          <p14:tracePt t="58440" x="869950" y="5048250"/>
          <p14:tracePt t="58457" x="819150" y="5073650"/>
          <p14:tracePt t="58474" x="793750" y="5099050"/>
          <p14:tracePt t="58490" x="762000" y="5143500"/>
          <p14:tracePt t="58507" x="742950" y="5175250"/>
          <p14:tracePt t="58524" x="736600" y="5200650"/>
          <p14:tracePt t="58540" x="730250" y="5251450"/>
          <p14:tracePt t="58558" x="723900" y="5295900"/>
          <p14:tracePt t="58574" x="723900" y="5384800"/>
          <p14:tracePt t="58591" x="730250" y="5441950"/>
          <p14:tracePt t="58607" x="755650" y="5486400"/>
          <p14:tracePt t="58624" x="787400" y="5518150"/>
          <p14:tracePt t="58640" x="857250" y="5575300"/>
          <p14:tracePt t="58657" x="920750" y="5613400"/>
          <p14:tracePt t="58674" x="1016000" y="5638800"/>
          <p14:tracePt t="58691" x="1111250" y="5645150"/>
          <p14:tracePt t="58708" x="1168400" y="5645150"/>
          <p14:tracePt t="58724" x="1225550" y="5645150"/>
          <p14:tracePt t="58741" x="1295400" y="5632450"/>
          <p14:tracePt t="58757" x="1346200" y="5607050"/>
          <p14:tracePt t="58774" x="1422400" y="5562600"/>
          <p14:tracePt t="58791" x="1530350" y="5492750"/>
          <p14:tracePt t="58808" x="1574800" y="5461000"/>
          <p14:tracePt t="58824" x="1625600" y="5403850"/>
          <p14:tracePt t="58841" x="1676400" y="5346700"/>
          <p14:tracePt t="58858" x="1720850" y="5270500"/>
          <p14:tracePt t="58874" x="1746250" y="5213350"/>
          <p14:tracePt t="58891" x="1746250" y="5156200"/>
          <p14:tracePt t="58908" x="1746250" y="5124450"/>
          <p14:tracePt t="58925" x="1746250" y="5067300"/>
          <p14:tracePt t="58941" x="1746250" y="5029200"/>
          <p14:tracePt t="58958" x="1689100" y="4972050"/>
          <p14:tracePt t="58975" x="1587500" y="4921250"/>
          <p14:tracePt t="58992" x="1447800" y="4895850"/>
          <p14:tracePt t="59009" x="1289050" y="4889500"/>
          <p14:tracePt t="59024" x="1117600" y="4889500"/>
          <p14:tracePt t="59041" x="952500" y="4889500"/>
          <p14:tracePt t="59058" x="882650" y="4889500"/>
          <p14:tracePt t="59075" x="863600" y="4889500"/>
          <p14:tracePt t="59091" x="838200" y="4914900"/>
          <p14:tracePt t="59108" x="819150" y="4959350"/>
          <p14:tracePt t="59124" x="812800" y="4997450"/>
          <p14:tracePt t="59141" x="806450" y="5086350"/>
          <p14:tracePt t="59160" x="806450" y="5143500"/>
          <p14:tracePt t="59175" x="825500" y="5270500"/>
          <p14:tracePt t="59192" x="857250" y="5353050"/>
          <p14:tracePt t="59208" x="908050" y="5416550"/>
          <p14:tracePt t="59225" x="971550" y="5461000"/>
          <p14:tracePt t="59241" x="1028700" y="5499100"/>
          <p14:tracePt t="59258" x="1073150" y="5518150"/>
          <p14:tracePt t="59275" x="1111250" y="5537200"/>
          <p14:tracePt t="59292" x="1187450" y="5549900"/>
          <p14:tracePt t="59308" x="1276350" y="5562600"/>
          <p14:tracePt t="59325" x="1365250" y="5562600"/>
          <p14:tracePt t="59342" x="1479550" y="5562600"/>
          <p14:tracePt t="59359" x="1543050" y="5530850"/>
          <p14:tracePt t="59375" x="1549400" y="5511800"/>
          <p14:tracePt t="59392" x="1562100" y="5467350"/>
          <p14:tracePt t="59408" x="1562100" y="5416550"/>
          <p14:tracePt t="59425" x="1562100" y="5378450"/>
          <p14:tracePt t="59442" x="1562100" y="5334000"/>
          <p14:tracePt t="59458" x="1562100" y="5302250"/>
          <p14:tracePt t="59475" x="1562100" y="5245100"/>
          <p14:tracePt t="59492" x="1562100" y="5181600"/>
          <p14:tracePt t="59509" x="1549400" y="5143500"/>
          <p14:tracePt t="59525" x="1504950" y="5073650"/>
          <p14:tracePt t="59542" x="1422400" y="4984750"/>
          <p14:tracePt t="59560" x="1333500" y="4946650"/>
          <p14:tracePt t="59575" x="1231900" y="4927600"/>
          <p14:tracePt t="59592" x="1143000" y="4927600"/>
          <p14:tracePt t="59609" x="1054100" y="4927600"/>
          <p14:tracePt t="59625" x="996950" y="4927600"/>
          <p14:tracePt t="59642" x="914400" y="4953000"/>
          <p14:tracePt t="59659" x="850900" y="5022850"/>
          <p14:tracePt t="59675" x="825500" y="5080000"/>
          <p14:tracePt t="59693" x="781050" y="5162550"/>
          <p14:tracePt t="59708" x="755650" y="5219700"/>
          <p14:tracePt t="59726" x="749300" y="5314950"/>
          <p14:tracePt t="59743" x="749300" y="5372100"/>
          <p14:tracePt t="59759" x="749300" y="5429250"/>
          <p14:tracePt t="59776" x="749300" y="5486400"/>
          <p14:tracePt t="59792" x="755650" y="5537200"/>
          <p14:tracePt t="59809" x="787400" y="5588000"/>
          <p14:tracePt t="59826" x="831850" y="5632450"/>
          <p14:tracePt t="59842" x="895350" y="5657850"/>
          <p14:tracePt t="59859" x="1016000" y="5683250"/>
          <p14:tracePt t="59876" x="1225550" y="5689600"/>
          <p14:tracePt t="59893" x="1416050" y="5689600"/>
          <p14:tracePt t="59909" x="1581150" y="5670550"/>
          <p14:tracePt t="59926" x="1682750" y="5619750"/>
          <p14:tracePt t="59943" x="1695450" y="5562600"/>
          <p14:tracePt t="59959" x="1695450" y="5505450"/>
          <p14:tracePt t="59976" x="1695450" y="5441950"/>
          <p14:tracePt t="59993" x="1695450" y="5410200"/>
          <p14:tracePt t="60009" x="1695450" y="5365750"/>
          <p14:tracePt t="60026" x="1682750" y="5346700"/>
          <p14:tracePt t="60043" x="1676400" y="5308600"/>
          <p14:tracePt t="60059" x="1631950" y="5251450"/>
          <p14:tracePt t="60076" x="1574800" y="5194300"/>
          <p14:tracePt t="60093" x="1466850" y="5124450"/>
          <p14:tracePt t="60110" x="1314450" y="5073650"/>
          <p14:tracePt t="60127" x="1181100" y="5060950"/>
          <p14:tracePt t="60143" x="1073150" y="5060950"/>
          <p14:tracePt t="60160" x="952500" y="5060950"/>
          <p14:tracePt t="60176" x="882650" y="5080000"/>
          <p14:tracePt t="60193" x="863600" y="5099050"/>
          <p14:tracePt t="60210" x="806450" y="5162550"/>
          <p14:tracePt t="60227" x="774700" y="5194300"/>
          <p14:tracePt t="60243" x="749300" y="5232400"/>
          <p14:tracePt t="60260" x="730250" y="5270500"/>
          <p14:tracePt t="60276" x="717550" y="5302250"/>
          <p14:tracePt t="60293" x="717550" y="5372100"/>
          <p14:tracePt t="60310" x="717550" y="5454650"/>
          <p14:tracePt t="60327" x="717550" y="5505450"/>
          <p14:tracePt t="60344" x="717550" y="5530850"/>
          <p14:tracePt t="60360" x="736600" y="5562600"/>
          <p14:tracePt t="60376" x="768350" y="5581650"/>
          <p14:tracePt t="60393" x="806450" y="5600700"/>
          <p14:tracePt t="60410" x="889000" y="5626100"/>
          <p14:tracePt t="60427" x="1041400" y="5632450"/>
          <p14:tracePt t="60444" x="1238250" y="5651500"/>
          <p14:tracePt t="60460" x="1441450" y="5651500"/>
          <p14:tracePt t="60477" x="1619250" y="5651500"/>
          <p14:tracePt t="60493" x="1746250" y="5600700"/>
          <p14:tracePt t="60511" x="1765300" y="5588000"/>
          <p14:tracePt t="60527" x="1784350" y="5480050"/>
          <p14:tracePt t="60544" x="1784350" y="5410200"/>
          <p14:tracePt t="60560" x="1784350" y="5353050"/>
          <p14:tracePt t="60577" x="1784350" y="5295900"/>
          <p14:tracePt t="60594" x="1771650" y="5251450"/>
          <p14:tracePt t="60610" x="1727200" y="5187950"/>
          <p14:tracePt t="60627" x="1644650" y="5111750"/>
          <p14:tracePt t="60644" x="1498600" y="5035550"/>
          <p14:tracePt t="60661" x="1320800" y="4984750"/>
          <p14:tracePt t="60677" x="1155700" y="4984750"/>
          <p14:tracePt t="60677" x="1092200" y="4984750"/>
          <p14:tracePt t="60695" x="1047750" y="4984750"/>
          <p14:tracePt t="60710" x="933450" y="4991100"/>
          <p14:tracePt t="60728" x="882650" y="5010150"/>
          <p14:tracePt t="60744" x="844550" y="5048250"/>
          <p14:tracePt t="60760" x="825500" y="5073650"/>
          <p14:tracePt t="60777" x="825500" y="5092700"/>
          <p14:tracePt t="60794" x="806450" y="5105400"/>
          <p14:tracePt t="60811" x="800100" y="5124450"/>
          <p14:tracePt t="60827" x="793750" y="5137150"/>
          <p14:tracePt t="60844" x="793750" y="5168900"/>
          <p14:tracePt t="60861" x="793750" y="5181600"/>
          <p14:tracePt t="60877" x="793750" y="5200650"/>
          <p14:tracePt t="60894" x="793750" y="5238750"/>
          <p14:tracePt t="60911" x="793750" y="5270500"/>
          <p14:tracePt t="60928" x="800100" y="5283200"/>
          <p14:tracePt t="60944" x="812800" y="5295900"/>
          <p14:tracePt t="60961" x="844550" y="5334000"/>
          <p14:tracePt t="60977" x="869950" y="5359400"/>
          <p14:tracePt t="60994" x="889000" y="5372100"/>
          <p14:tracePt t="61011" x="895350" y="5372100"/>
          <p14:tracePt t="61028" x="908050" y="5378450"/>
          <p14:tracePt t="61199" x="920750" y="5378450"/>
          <p14:tracePt t="61222" x="927100" y="5378450"/>
          <p14:tracePt t="61222" x="0" y="0"/>
        </p14:tracePtLst>
        <p14:tracePtLst>
          <p14:tracePt t="65529" x="6305550" y="4692650"/>
          <p14:tracePt t="65549" x="6311900" y="4692650"/>
          <p14:tracePt t="65569" x="6318250" y="4692650"/>
          <p14:tracePt t="65581" x="6324600" y="4692650"/>
          <p14:tracePt t="65589" x="6343650" y="4692650"/>
          <p14:tracePt t="65605" x="6369050" y="4692650"/>
          <p14:tracePt t="65621" x="6419850" y="4692650"/>
          <p14:tracePt t="65637" x="6470650" y="4692650"/>
          <p14:tracePt t="65653" x="6502400" y="4692650"/>
          <p14:tracePt t="65653" x="6527800" y="4692650"/>
          <p14:tracePt t="65670" x="6578600" y="4692650"/>
          <p14:tracePt t="65693" x="6635750" y="4692650"/>
          <p14:tracePt t="65709" x="6743700" y="4692650"/>
          <p14:tracePt t="65725" x="6883400" y="4699000"/>
          <p14:tracePt t="65741" x="7061200" y="4743450"/>
          <p14:tracePt t="65757" x="7258050" y="4768850"/>
          <p14:tracePt t="65769" x="7467600" y="4787900"/>
          <p14:tracePt t="65789" x="7639050" y="4775200"/>
          <p14:tracePt t="65802" x="7778750" y="4737100"/>
          <p14:tracePt t="65821" x="7854950" y="4711700"/>
          <p14:tracePt t="65837" x="7956550" y="4711700"/>
          <p14:tracePt t="65853" x="8216900" y="4711700"/>
          <p14:tracePt t="65886" x="8420100" y="4711700"/>
          <p14:tracePt t="65893" x="8604250" y="4711700"/>
          <p14:tracePt t="65902" x="8750300" y="4654550"/>
          <p14:tracePt t="65919" x="8826500" y="4616450"/>
          <p14:tracePt t="65936" x="8864600" y="4578350"/>
          <p14:tracePt t="65952" x="8883650" y="4552950"/>
          <p14:tracePt t="65969" x="8940800" y="4464050"/>
          <p14:tracePt t="65986" x="9004300" y="4349750"/>
          <p14:tracePt t="66003" x="9055100" y="4222750"/>
          <p14:tracePt t="66019" x="9086850" y="4076700"/>
          <p14:tracePt t="66036" x="9105900" y="3943350"/>
          <p14:tracePt t="66054" x="9105900" y="3892550"/>
          <p14:tracePt t="66070" x="9105900" y="3841750"/>
          <p14:tracePt t="66086" x="9086850" y="3810000"/>
          <p14:tracePt t="66103" x="9055100" y="3765550"/>
          <p14:tracePt t="66119" x="9010650" y="3714750"/>
          <p14:tracePt t="66136" x="8966200" y="3670300"/>
          <p14:tracePt t="66153" x="8877300" y="3587750"/>
          <p14:tracePt t="66169" x="8775700" y="3505200"/>
          <p14:tracePt t="66186" x="8623300" y="3416300"/>
          <p14:tracePt t="66203" x="8458200" y="3346450"/>
          <p14:tracePt t="66220" x="8312150" y="3308350"/>
          <p14:tracePt t="66236" x="8147050" y="3295650"/>
          <p14:tracePt t="66254" x="8013700" y="3282950"/>
          <p14:tracePt t="66270" x="7880350" y="3282950"/>
          <p14:tracePt t="66286" x="7708900" y="3282950"/>
          <p14:tracePt t="66303" x="7493000" y="3282950"/>
          <p14:tracePt t="66320" x="7213600" y="3302000"/>
          <p14:tracePt t="66336" x="7016750" y="3333750"/>
          <p14:tracePt t="66353" x="6826250" y="3371850"/>
          <p14:tracePt t="66370" x="6661150" y="3397250"/>
          <p14:tracePt t="66386" x="6572250" y="3403600"/>
          <p14:tracePt t="66403" x="6540500" y="3429000"/>
          <p14:tracePt t="66419" x="6515100" y="3486150"/>
          <p14:tracePt t="66438" x="6496050" y="3581400"/>
          <p14:tracePt t="66453" x="6477000" y="3695700"/>
          <p14:tracePt t="66470" x="6477000" y="3822700"/>
          <p14:tracePt t="66487" x="6477000" y="3987800"/>
          <p14:tracePt t="66503" x="6477000" y="4146550"/>
          <p14:tracePt t="66520" x="6477000" y="4279900"/>
          <p14:tracePt t="66537" x="6477000" y="4337050"/>
          <p14:tracePt t="66553" x="6477000" y="4387850"/>
          <p14:tracePt t="66570" x="6477000" y="4457700"/>
          <p14:tracePt t="66587" x="6527800" y="4527550"/>
          <p14:tracePt t="66603" x="6610350" y="4616450"/>
          <p14:tracePt t="66620" x="6775450" y="4686300"/>
          <p14:tracePt t="66637" x="6877050" y="4705350"/>
          <p14:tracePt t="66653" x="6985000" y="4705350"/>
          <p14:tracePt t="66670" x="7092950" y="4705350"/>
          <p14:tracePt t="66687" x="7258050" y="4705350"/>
          <p14:tracePt t="66704" x="7416800" y="4705350"/>
          <p14:tracePt t="66720" x="7594600" y="4679950"/>
          <p14:tracePt t="66737" x="7759700" y="4641850"/>
          <p14:tracePt t="66754" x="7912100" y="4578350"/>
          <p14:tracePt t="66770" x="8013700" y="4521200"/>
          <p14:tracePt t="66787" x="8128000" y="4438650"/>
          <p14:tracePt t="66804" x="8178800" y="4368800"/>
          <p14:tracePt t="66821" x="8210550" y="4298950"/>
          <p14:tracePt t="66837" x="8210550" y="4241800"/>
          <p14:tracePt t="66854" x="8210550" y="4178300"/>
          <p14:tracePt t="66871" x="8210550" y="4089400"/>
          <p14:tracePt t="66887" x="8204200" y="3987800"/>
          <p14:tracePt t="66904" x="8166100" y="3898900"/>
          <p14:tracePt t="66921" x="8108950" y="3816350"/>
          <p14:tracePt t="66937" x="8045450" y="3689350"/>
          <p14:tracePt t="66954" x="7994650" y="3613150"/>
          <p14:tracePt t="66971" x="7950200" y="3556000"/>
          <p14:tracePt t="66987" x="7893050" y="3479800"/>
          <p14:tracePt t="67004" x="7734300" y="3314700"/>
          <p14:tracePt t="67021" x="7556500" y="3213100"/>
          <p14:tracePt t="67038" x="7315200" y="3149600"/>
          <p14:tracePt t="67054" x="6902450" y="3079750"/>
          <p14:tracePt t="67071" x="6597650" y="3060700"/>
          <p14:tracePt t="67087" x="6305550" y="3060700"/>
          <p14:tracePt t="67104" x="6127750" y="3086100"/>
          <p14:tracePt t="67121" x="5956300" y="3194050"/>
          <p14:tracePt t="67138" x="5848350" y="3289300"/>
          <p14:tracePt t="67154" x="5715000" y="3409950"/>
          <p14:tracePt t="67171" x="5613400" y="3575050"/>
          <p14:tracePt t="67188" x="5562600" y="3727450"/>
          <p14:tracePt t="67205" x="5505450" y="3962400"/>
          <p14:tracePt t="67222" x="5480050" y="4089400"/>
          <p14:tracePt t="67238" x="5480050" y="4184650"/>
          <p14:tracePt t="67255" x="5480050" y="4286250"/>
          <p14:tracePt t="67271" x="5480050" y="4362450"/>
          <p14:tracePt t="67288" x="5499100" y="4400550"/>
          <p14:tracePt t="67305" x="5530850" y="4457700"/>
          <p14:tracePt t="67321" x="5588000" y="4495800"/>
          <p14:tracePt t="67338" x="5657850" y="4533900"/>
          <p14:tracePt t="67354" x="5803900" y="4603750"/>
          <p14:tracePt t="67371" x="6057900" y="4660900"/>
          <p14:tracePt t="67387" x="6311900" y="4730750"/>
          <p14:tracePt t="67403" x="6508750" y="4749800"/>
          <p14:tracePt t="67420" x="6800850" y="4756150"/>
          <p14:tracePt t="67438" x="6959600" y="4756150"/>
          <p14:tracePt t="67454" x="7067550" y="4756150"/>
          <p14:tracePt t="67472" x="7194550" y="4718050"/>
          <p14:tracePt t="67489" x="7308850" y="4686300"/>
          <p14:tracePt t="67505" x="7410450" y="4622800"/>
          <p14:tracePt t="67522" x="7499350" y="4540250"/>
          <p14:tracePt t="67538" x="7550150" y="4451350"/>
          <p14:tracePt t="67555" x="7575550" y="4406900"/>
          <p14:tracePt t="67572" x="7600950" y="4368800"/>
          <p14:tracePt t="67572" x="7613650" y="4343400"/>
          <p14:tracePt t="67589" x="7632700" y="4298950"/>
          <p14:tracePt t="67605" x="7645400" y="4235450"/>
          <p14:tracePt t="67623" x="7651750" y="4171950"/>
          <p14:tracePt t="67639" x="7651750" y="4083050"/>
          <p14:tracePt t="67655" x="7651750" y="4019550"/>
          <p14:tracePt t="67672" x="7632700" y="3924300"/>
          <p14:tracePt t="67689" x="7594600" y="3848100"/>
          <p14:tracePt t="67705" x="7562850" y="3803650"/>
          <p14:tracePt t="67722" x="7518400" y="3740150"/>
          <p14:tracePt t="67739" x="7473950" y="3702050"/>
          <p14:tracePt t="67755" x="7404100" y="3657600"/>
          <p14:tracePt t="67772" x="7200900" y="3581400"/>
          <p14:tracePt t="67790" x="7092950" y="3562350"/>
          <p14:tracePt t="67805" x="6692900" y="3549650"/>
          <p14:tracePt t="67822" x="6445250" y="3549650"/>
          <p14:tracePt t="67839" x="6223000" y="3575050"/>
          <p14:tracePt t="67856" x="6096000" y="3638550"/>
          <p14:tracePt t="67872" x="6032500" y="3727450"/>
          <p14:tracePt t="67889" x="5994400" y="3835400"/>
          <p14:tracePt t="67906" x="5988050" y="3905250"/>
          <p14:tracePt t="67922" x="5988050" y="3943350"/>
          <p14:tracePt t="67940" x="5988050" y="3981450"/>
          <p14:tracePt t="67956" x="6051550" y="4102100"/>
          <p14:tracePt t="67974" x="6102350" y="4159250"/>
          <p14:tracePt t="67989" x="6375400" y="4362450"/>
          <p14:tracePt t="68006" x="6578600" y="4495800"/>
          <p14:tracePt t="68022" x="6775450" y="4559300"/>
          <p14:tracePt t="68039" x="7004050" y="4578350"/>
          <p14:tracePt t="68056" x="7188200" y="4572000"/>
          <p14:tracePt t="68073" x="7315200" y="4533900"/>
          <p14:tracePt t="68090" x="7416800" y="4483100"/>
          <p14:tracePt t="68106" x="7493000" y="4425950"/>
          <p14:tracePt t="68123" x="7543800" y="4387850"/>
          <p14:tracePt t="68139" x="7569200" y="4330700"/>
          <p14:tracePt t="68156" x="7594600" y="4248150"/>
          <p14:tracePt t="68173" x="7594600" y="4083050"/>
          <p14:tracePt t="68189" x="7581900" y="3981450"/>
          <p14:tracePt t="68206" x="7550150" y="3905250"/>
          <p14:tracePt t="68223" x="7524750" y="3835400"/>
          <p14:tracePt t="68240" x="7505700" y="3803650"/>
          <p14:tracePt t="68256" x="7480300" y="3778250"/>
          <p14:tracePt t="68273" x="7473950" y="3765550"/>
          <p14:tracePt t="68290" x="7454900" y="3759200"/>
          <p14:tracePt t="68307" x="7410450" y="3708400"/>
          <p14:tracePt t="68323" x="7283450" y="3644900"/>
          <p14:tracePt t="68323" x="7181850" y="3594100"/>
          <p14:tracePt t="68342" x="7073900" y="3568700"/>
          <p14:tracePt t="68356" x="6819900" y="3543300"/>
          <p14:tracePt t="68374" x="6731000" y="3536950"/>
          <p14:tracePt t="68390" x="6642100" y="3517900"/>
          <p14:tracePt t="68407" x="6597650" y="3505200"/>
          <p14:tracePt t="68423" x="6559550" y="3505200"/>
          <p14:tracePt t="68439" x="6527800" y="3505200"/>
          <p14:tracePt t="68456" x="6470650" y="3505200"/>
          <p14:tracePt t="68472" x="6394450" y="3505200"/>
          <p14:tracePt t="68490" x="6286500" y="3505200"/>
          <p14:tracePt t="68507" x="6172200" y="3505200"/>
          <p14:tracePt t="68523" x="6064250" y="3517900"/>
          <p14:tracePt t="68540" x="6032500" y="3536950"/>
          <p14:tracePt t="68646" x="6026150" y="3536950"/>
          <p14:tracePt t="68653" x="6019800" y="3536950"/>
          <p14:tracePt t="68686" x="6013450" y="3536950"/>
          <p14:tracePt t="68742" x="5994400" y="3536950"/>
          <p14:tracePt t="68750" x="5988050" y="3536950"/>
          <p14:tracePt t="68758" x="5962650" y="3549650"/>
          <p14:tracePt t="68766" x="5949950" y="3549650"/>
          <p14:tracePt t="68774" x="5918200" y="3575050"/>
          <p14:tracePt t="68790" x="5899150" y="3581400"/>
          <p14:tracePt t="68807" x="5886450" y="3587750"/>
          <p14:tracePt t="68915" x="0" y="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TFSI compound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15400" cy="3505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All reactions were performed in an argon filled glove box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K(TFSI)(s) synthesized by adding H(TFSI) and KH THF solution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K(TFSI) separated by decanting excess THF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90% yield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K(TFSI) and UI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(THF)</a:t>
            </a:r>
            <a:r>
              <a:rPr lang="en-US" sz="2400" baseline="-25000" dirty="0" smtClean="0"/>
              <a:t>4 </a:t>
            </a:r>
            <a:r>
              <a:rPr lang="en-US" sz="2400" dirty="0" smtClean="0"/>
              <a:t>dissolved in THF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Excess of K(TFSI) added to ensure reaction completion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Clear pale yellow solution was stirred for 24 hours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Final orange red solution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Contained off white KI solid precipitate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THF solution contained product U(TFSI)</a:t>
            </a:r>
            <a:r>
              <a:rPr lang="en-US" sz="2400" baseline="-25000" dirty="0" smtClean="0"/>
              <a:t>3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Solid was isolated by evaporating excess THF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400" dirty="0" smtClean="0"/>
              <a:t>74% yield</a:t>
            </a:r>
          </a:p>
        </p:txBody>
      </p:sp>
      <p:graphicFrame>
        <p:nvGraphicFramePr>
          <p:cNvPr id="803842" name="Object 2"/>
          <p:cNvGraphicFramePr>
            <a:graphicFrameLocks noChangeAspect="1"/>
          </p:cNvGraphicFramePr>
          <p:nvPr/>
        </p:nvGraphicFramePr>
        <p:xfrm>
          <a:off x="1371600" y="1066800"/>
          <a:ext cx="63817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85" name="Equation" r:id="rId6" imgW="2882880" imgH="241200" progId="Equation.3">
                  <p:embed/>
                </p:oleObj>
              </mc:Choice>
              <mc:Fallback>
                <p:oleObj name="Equation" r:id="rId6" imgW="28828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66800"/>
                        <a:ext cx="63817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8"/>
          <p:cNvGrpSpPr>
            <a:grpSpLocks noChangeAspect="1"/>
          </p:cNvGrpSpPr>
          <p:nvPr/>
        </p:nvGrpSpPr>
        <p:grpSpPr>
          <a:xfrm>
            <a:off x="1920240" y="4876800"/>
            <a:ext cx="4556760" cy="1752600"/>
            <a:chOff x="2590800" y="5029200"/>
            <a:chExt cx="3962400" cy="1524000"/>
          </a:xfrm>
        </p:grpSpPr>
        <p:pic>
          <p:nvPicPr>
            <p:cNvPr id="5" name="Picture 4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90800" y="5105400"/>
              <a:ext cx="1371600" cy="13716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14800" y="5105400"/>
              <a:ext cx="1219200" cy="13716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62600" y="5029200"/>
              <a:ext cx="990600" cy="152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16"/>
    </mc:Choice>
    <mc:Fallback xmlns="">
      <p:transition spd="slow" advTm="104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2773" x="1981200" y="1320800"/>
          <p14:tracePt t="12866" x="2000250" y="1320800"/>
          <p14:tracePt t="12906" x="2006600" y="1320800"/>
          <p14:tracePt t="12914" x="2012950" y="1320800"/>
          <p14:tracePt t="12921" x="2032000" y="1327150"/>
          <p14:tracePt t="12937" x="2044700" y="1333500"/>
          <p14:tracePt t="12946" x="2070100" y="1365250"/>
          <p14:tracePt t="12954" x="2159000" y="1428750"/>
          <p14:tracePt t="12970" x="2254250" y="1460500"/>
          <p14:tracePt t="12993" x="2336800" y="1498600"/>
          <p14:tracePt t="13010" x="2400300" y="1517650"/>
          <p14:tracePt t="13026" x="2457450" y="1549400"/>
          <p14:tracePt t="13042" x="2533650" y="1574800"/>
          <p14:tracePt t="13053" x="2590800" y="1612900"/>
          <p14:tracePt t="13070" x="2622550" y="1625600"/>
          <p14:tracePt t="13086" x="2641600" y="1625600"/>
          <p14:tracePt t="13103" x="2673350" y="1651000"/>
          <p14:tracePt t="13122" x="2698750" y="1670050"/>
          <p14:tracePt t="13136" x="2730500" y="1689100"/>
          <p14:tracePt t="13154" x="2762250" y="1695450"/>
          <p14:tracePt t="13170" x="2787650" y="1708150"/>
          <p14:tracePt t="13187" x="2819400" y="1720850"/>
          <p14:tracePt t="13203" x="2870200" y="1727200"/>
          <p14:tracePt t="13220" x="2940050" y="1746250"/>
          <p14:tracePt t="13237" x="3028950" y="1765300"/>
          <p14:tracePt t="13253" x="3162300" y="1803400"/>
          <p14:tracePt t="13271" x="3308350" y="1828800"/>
          <p14:tracePt t="13287" x="3467100" y="1841500"/>
          <p14:tracePt t="13303" x="3613150" y="1841500"/>
          <p14:tracePt t="13320" x="3702050" y="1841500"/>
          <p14:tracePt t="13337" x="3771900" y="1841500"/>
          <p14:tracePt t="13353" x="3810000" y="1841500"/>
          <p14:tracePt t="13370" x="3860800" y="1841500"/>
          <p14:tracePt t="13386" x="3898900" y="1841500"/>
          <p14:tracePt t="13404" x="3917950" y="1841500"/>
          <p14:tracePt t="13422" x="3937000" y="1841500"/>
          <p14:tracePt t="13437" x="3956050" y="1841500"/>
          <p14:tracePt t="13454" x="3975100" y="1835150"/>
          <p14:tracePt t="13470" x="4000500" y="1828800"/>
          <p14:tracePt t="13487" x="4070350" y="1822450"/>
          <p14:tracePt t="13504" x="4159250" y="1816100"/>
          <p14:tracePt t="13521" x="4311650" y="1816100"/>
          <p14:tracePt t="13537" x="4394200" y="1816100"/>
          <p14:tracePt t="13554" x="4425950" y="1816100"/>
          <p14:tracePt t="13572" x="4451350" y="1809750"/>
          <p14:tracePt t="13587" x="4457700" y="1790700"/>
          <p14:tracePt t="13604" x="4476750" y="1784350"/>
          <p14:tracePt t="13620" x="4495800" y="1778000"/>
          <p14:tracePt t="13638" x="4514850" y="1765300"/>
          <p14:tracePt t="13654" x="4521200" y="1752600"/>
          <p14:tracePt t="13671" x="4533900" y="1720850"/>
          <p14:tracePt t="13687" x="4540250" y="1670050"/>
          <p14:tracePt t="13704" x="4559300" y="1600200"/>
          <p14:tracePt t="13721" x="4578350" y="1517650"/>
          <p14:tracePt t="13738" x="4578350" y="1492250"/>
          <p14:tracePt t="13754" x="4584700" y="1460500"/>
          <p14:tracePt t="13771" x="4597400" y="1441450"/>
          <p14:tracePt t="13788" x="4597400" y="1422400"/>
          <p14:tracePt t="13804" x="4597400" y="1403350"/>
          <p14:tracePt t="13821" x="4597400" y="1371600"/>
          <p14:tracePt t="13838" x="4597400" y="1358900"/>
          <p14:tracePt t="13854" x="4597400" y="1346200"/>
          <p14:tracePt t="13871" x="4603750" y="1327150"/>
          <p14:tracePt t="13888" x="4603750" y="1308100"/>
          <p14:tracePt t="13904" x="4603750" y="1289050"/>
          <p14:tracePt t="13922" x="4591050" y="1263650"/>
          <p14:tracePt t="13938" x="4578350" y="1244600"/>
          <p14:tracePt t="13955" x="4559300" y="1225550"/>
          <p14:tracePt t="13971" x="4540250" y="1200150"/>
          <p14:tracePt t="13988" x="4521200" y="1193800"/>
          <p14:tracePt t="14005" x="4521200" y="1187450"/>
          <p14:tracePt t="14021" x="4508500" y="1181100"/>
          <p14:tracePt t="14038" x="4502150" y="1181100"/>
          <p14:tracePt t="14074" x="4495800" y="1181100"/>
          <p14:tracePt t="14122" x="4489450" y="1181100"/>
          <p14:tracePt t="14138" x="4489450" y="1212850"/>
          <p14:tracePt t="14147" x="4521200" y="1238250"/>
          <p14:tracePt t="14153" x="4616450" y="1282700"/>
          <p14:tracePt t="14164" x="4660900" y="1301750"/>
          <p14:tracePt t="14172" x="4724400" y="1308100"/>
          <p14:tracePt t="14188" x="4781550" y="1308100"/>
          <p14:tracePt t="14205" x="4819650" y="1308100"/>
          <p14:tracePt t="14221" x="4883150" y="1308100"/>
          <p14:tracePt t="14238" x="5003800" y="1308100"/>
          <p14:tracePt t="14254" x="5175250" y="1308100"/>
          <p14:tracePt t="14270" x="5391150" y="1308100"/>
          <p14:tracePt t="14288" x="5562600" y="1352550"/>
          <p14:tracePt t="14305" x="5753100" y="1384300"/>
          <p14:tracePt t="14323" x="5816600" y="1397000"/>
          <p14:tracePt t="14338" x="5829300" y="1397000"/>
          <p14:tracePt t="14355" x="5842000" y="1409700"/>
          <p14:tracePt t="14372" x="5861050" y="1416050"/>
          <p14:tracePt t="14389" x="5861050" y="1422400"/>
          <p14:tracePt t="14405" x="5886450" y="1447800"/>
          <p14:tracePt t="14422" x="5911850" y="1454150"/>
          <p14:tracePt t="14439" x="5981700" y="1473200"/>
          <p14:tracePt t="14455" x="6083300" y="1485900"/>
          <p14:tracePt t="14472" x="6203950" y="1504950"/>
          <p14:tracePt t="14489" x="6438900" y="1524000"/>
          <p14:tracePt t="14506" x="6559550" y="1549400"/>
          <p14:tracePt t="14522" x="6673850" y="1562100"/>
          <p14:tracePt t="14539" x="6762750" y="1562100"/>
          <p14:tracePt t="14556" x="6807200" y="1562100"/>
          <p14:tracePt t="14572" x="6819900" y="1562100"/>
          <p14:tracePt t="14589" x="6838950" y="1543050"/>
          <p14:tracePt t="14606" x="6845300" y="1492250"/>
          <p14:tracePt t="14622" x="6858000" y="1435100"/>
          <p14:tracePt t="14639" x="6864350" y="1384300"/>
          <p14:tracePt t="14656" x="6870700" y="1327150"/>
          <p14:tracePt t="14672" x="6870700" y="1289050"/>
          <p14:tracePt t="14689" x="6845300" y="1225550"/>
          <p14:tracePt t="14706" x="6832600" y="1206500"/>
          <p14:tracePt t="14722" x="6819900" y="1200150"/>
          <p14:tracePt t="14739" x="6807200" y="1193800"/>
          <p14:tracePt t="14756" x="6788150" y="1187450"/>
          <p14:tracePt t="14773" x="6724650" y="1149350"/>
          <p14:tracePt t="14789" x="6642100" y="1111250"/>
          <p14:tracePt t="14806" x="6527800" y="1085850"/>
          <p14:tracePt t="14823" x="6407150" y="1066800"/>
          <p14:tracePt t="14839" x="6242050" y="1035050"/>
          <p14:tracePt t="14856" x="6045200" y="1003300"/>
          <p14:tracePt t="14873" x="5797550" y="1003300"/>
          <p14:tracePt t="14890" x="5683250" y="1003300"/>
          <p14:tracePt t="14906" x="5619750" y="1041400"/>
          <p14:tracePt t="14923" x="5556250" y="1079500"/>
          <p14:tracePt t="14939" x="5499100" y="1117600"/>
          <p14:tracePt t="14956" x="5454650" y="1174750"/>
          <p14:tracePt t="14973" x="5410200" y="1270000"/>
          <p14:tracePt t="14990" x="5378450" y="1333500"/>
          <p14:tracePt t="15006" x="5365750" y="1403350"/>
          <p14:tracePt t="15023" x="5340350" y="1485900"/>
          <p14:tracePt t="15039" x="5340350" y="1593850"/>
          <p14:tracePt t="15056" x="5353050" y="1727200"/>
          <p14:tracePt t="15073" x="5429250" y="1866900"/>
          <p14:tracePt t="15090" x="5499100" y="1917700"/>
          <p14:tracePt t="15106" x="5626100" y="1968500"/>
          <p14:tracePt t="15123" x="5746750" y="1993900"/>
          <p14:tracePt t="15140" x="5867400" y="2000250"/>
          <p14:tracePt t="15157" x="6032500" y="2000250"/>
          <p14:tracePt t="15173" x="6191250" y="2000250"/>
          <p14:tracePt t="15190" x="6343650" y="2019300"/>
          <p14:tracePt t="15207" x="6489700" y="2019300"/>
          <p14:tracePt t="15223" x="6597650" y="2019300"/>
          <p14:tracePt t="15240" x="6686550" y="2019300"/>
          <p14:tracePt t="15257" x="6832600" y="1924050"/>
          <p14:tracePt t="15274" x="6921500" y="1854200"/>
          <p14:tracePt t="15290" x="6972300" y="1778000"/>
          <p14:tracePt t="15306" x="7016750" y="1695450"/>
          <p14:tracePt t="15323" x="7016750" y="1625600"/>
          <p14:tracePt t="15340" x="7016750" y="1574800"/>
          <p14:tracePt t="15357" x="7016750" y="1511300"/>
          <p14:tracePt t="15373" x="7010400" y="1473200"/>
          <p14:tracePt t="15390" x="6991350" y="1428750"/>
          <p14:tracePt t="15407" x="6978650" y="1409700"/>
          <p14:tracePt t="15423" x="6959600" y="1377950"/>
          <p14:tracePt t="15440" x="6915150" y="1333500"/>
          <p14:tracePt t="15457" x="6838950" y="1257300"/>
          <p14:tracePt t="15474" x="6794500" y="1212850"/>
          <p14:tracePt t="15490" x="6718300" y="1174750"/>
          <p14:tracePt t="15507" x="6654800" y="1149350"/>
          <p14:tracePt t="15524" x="6565900" y="1136650"/>
          <p14:tracePt t="15540" x="6477000" y="1117600"/>
          <p14:tracePt t="15557" x="6343650" y="1104900"/>
          <p14:tracePt t="15574" x="6197600" y="1104900"/>
          <p14:tracePt t="15591" x="6007100" y="1104900"/>
          <p14:tracePt t="15607" x="5778500" y="1111250"/>
          <p14:tracePt t="15624" x="5562600" y="1143000"/>
          <p14:tracePt t="15640" x="5327650" y="1212850"/>
          <p14:tracePt t="15658" x="5257800" y="1263650"/>
          <p14:tracePt t="15674" x="5232400" y="1308100"/>
          <p14:tracePt t="15691" x="5232400" y="1346200"/>
          <p14:tracePt t="15707" x="5232400" y="1390650"/>
          <p14:tracePt t="15724" x="5238750" y="1460500"/>
          <p14:tracePt t="15741" x="5264150" y="1498600"/>
          <p14:tracePt t="15757" x="5295900" y="1517650"/>
          <p14:tracePt t="15774" x="5321300" y="1536700"/>
          <p14:tracePt t="15791" x="5353050" y="1562100"/>
          <p14:tracePt t="15808" x="5403850" y="1568450"/>
          <p14:tracePt t="15824" x="5461000" y="1581150"/>
          <p14:tracePt t="15824" x="5486400" y="1581150"/>
          <p14:tracePt t="15842" x="5543550" y="1581150"/>
          <p14:tracePt t="15859" x="5638800" y="1587500"/>
          <p14:tracePt t="15874" x="5746750" y="1587500"/>
          <p14:tracePt t="15891" x="5835650" y="1574800"/>
          <p14:tracePt t="15908" x="5956300" y="1498600"/>
          <p14:tracePt t="15925" x="6013450" y="1460500"/>
          <p14:tracePt t="15941" x="6051550" y="1416050"/>
          <p14:tracePt t="15958" x="6064250" y="1390650"/>
          <p14:tracePt t="15975" x="6076950" y="1365250"/>
          <p14:tracePt t="15991" x="6089650" y="1327150"/>
          <p14:tracePt t="16008" x="6096000" y="1301750"/>
          <p14:tracePt t="16025" x="6096000" y="1282700"/>
          <p14:tracePt t="16042" x="6096000" y="1270000"/>
          <p14:tracePt t="16081" x="6096000" y="1263650"/>
          <p14:tracePt t="16114" x="6096000" y="1257300"/>
          <p14:tracePt t="16122" x="6096000" y="1244600"/>
          <p14:tracePt t="16130" x="6076950" y="1238250"/>
          <p14:tracePt t="16141" x="6045200" y="1231900"/>
          <p14:tracePt t="16158" x="5956300" y="1231900"/>
          <p14:tracePt t="16175" x="5842000" y="1231900"/>
          <p14:tracePt t="16191" x="5645150" y="1231900"/>
          <p14:tracePt t="16209" x="5346700" y="1231900"/>
          <p14:tracePt t="16225" x="4178300" y="1231900"/>
          <p14:tracePt t="16242" x="3321050" y="1231900"/>
          <p14:tracePt t="16259" x="2901950" y="1231900"/>
          <p14:tracePt t="16275" x="2590800" y="1263650"/>
          <p14:tracePt t="16292" x="2317750" y="1320800"/>
          <p14:tracePt t="16308" x="2133600" y="1339850"/>
          <p14:tracePt t="16325" x="2044700" y="1339850"/>
          <p14:tracePt t="16342" x="1968500" y="1339850"/>
          <p14:tracePt t="16359" x="1911350" y="1339850"/>
          <p14:tracePt t="16375" x="1892300" y="1339850"/>
          <p14:tracePt t="16392" x="1860550" y="1346200"/>
          <p14:tracePt t="16392" x="1847850" y="1346200"/>
          <p14:tracePt t="16410" x="1816100" y="1352550"/>
          <p14:tracePt t="16426" x="1784350" y="1352550"/>
          <p14:tracePt t="16442" x="1771650" y="1358900"/>
          <p14:tracePt t="16506" x="1771650" y="1365250"/>
          <p14:tracePt t="16554" x="1771650" y="1371600"/>
          <p14:tracePt t="16569" x="1784350" y="1390650"/>
          <p14:tracePt t="16585" x="1822450" y="1409700"/>
          <p14:tracePt t="16594" x="1854200" y="1409700"/>
          <p14:tracePt t="16594" x="1879600" y="1409700"/>
          <p14:tracePt t="16609" x="2025650" y="1409700"/>
          <p14:tracePt t="16627" x="2108200" y="1409700"/>
          <p14:tracePt t="16642" x="2159000" y="1409700"/>
          <p14:tracePt t="16659" x="2209800" y="1371600"/>
          <p14:tracePt t="16676" x="2235200" y="1352550"/>
          <p14:tracePt t="16692" x="2254250" y="1289050"/>
          <p14:tracePt t="16709" x="2254250" y="1219200"/>
          <p14:tracePt t="16726" x="2260600" y="1181100"/>
          <p14:tracePt t="16743" x="2260600" y="1130300"/>
          <p14:tracePt t="16759" x="2260600" y="1104900"/>
          <p14:tracePt t="16776" x="2260600" y="1066800"/>
          <p14:tracePt t="16792" x="2228850" y="1016000"/>
          <p14:tracePt t="16810" x="2171700" y="946150"/>
          <p14:tracePt t="16826" x="2127250" y="914400"/>
          <p14:tracePt t="16842" x="2051050" y="889000"/>
          <p14:tracePt t="16859" x="1974850" y="869950"/>
          <p14:tracePt t="16876" x="1841500" y="850900"/>
          <p14:tracePt t="16893" x="1689100" y="850900"/>
          <p14:tracePt t="16909" x="1549400" y="850900"/>
          <p14:tracePt t="16926" x="1435100" y="876300"/>
          <p14:tracePt t="16943" x="1327150" y="927100"/>
          <p14:tracePt t="16959" x="1257300" y="996950"/>
          <p14:tracePt t="16976" x="1212850" y="1054100"/>
          <p14:tracePt t="16993" x="1181100" y="1143000"/>
          <p14:tracePt t="17010" x="1162050" y="1212850"/>
          <p14:tracePt t="17026" x="1162050" y="1270000"/>
          <p14:tracePt t="17043" x="1162050" y="1346200"/>
          <p14:tracePt t="17061" x="1200150" y="1454150"/>
          <p14:tracePt t="17077" x="1257300" y="1530350"/>
          <p14:tracePt t="17094" x="1314450" y="1581150"/>
          <p14:tracePt t="17111" x="1365250" y="1600200"/>
          <p14:tracePt t="17127" x="1454150" y="1606550"/>
          <p14:tracePt t="17144" x="1587500" y="1606550"/>
          <p14:tracePt t="17161" x="1778000" y="1600200"/>
          <p14:tracePt t="17178" x="2089150" y="1485900"/>
          <p14:tracePt t="17196" x="2222500" y="1447800"/>
          <p14:tracePt t="17211" x="2343150" y="1397000"/>
          <p14:tracePt t="17228" x="2400300" y="1384300"/>
          <p14:tracePt t="17244" x="2457450" y="1352550"/>
          <p14:tracePt t="17261" x="2501900" y="1320800"/>
          <p14:tracePt t="17278" x="2514600" y="1282700"/>
          <p14:tracePt t="17294" x="2514600" y="1250950"/>
          <p14:tracePt t="17311" x="2514600" y="1212850"/>
          <p14:tracePt t="17328" x="2514600" y="1174750"/>
          <p14:tracePt t="17344" x="2514600" y="1143000"/>
          <p14:tracePt t="17361" x="2476500" y="1092200"/>
          <p14:tracePt t="17378" x="2406650" y="1047750"/>
          <p14:tracePt t="17395" x="2330450" y="1009650"/>
          <p14:tracePt t="17411" x="2178050" y="990600"/>
          <p14:tracePt t="17428" x="2025650" y="990600"/>
          <p14:tracePt t="17444" x="1822450" y="990600"/>
          <p14:tracePt t="17461" x="1606550" y="990600"/>
          <p14:tracePt t="17478" x="1346200" y="1016000"/>
          <p14:tracePt t="17494" x="1162050" y="1047750"/>
          <p14:tracePt t="17511" x="984250" y="1085850"/>
          <p14:tracePt t="17528" x="908050" y="1136650"/>
          <p14:tracePt t="17545" x="889000" y="1174750"/>
          <p14:tracePt t="17561" x="882650" y="1295400"/>
          <p14:tracePt t="17579" x="882650" y="1397000"/>
          <p14:tracePt t="17595" x="920750" y="1498600"/>
          <p14:tracePt t="17612" x="984250" y="1587500"/>
          <p14:tracePt t="17628" x="1066800" y="1708150"/>
          <p14:tracePt t="17645" x="1130300" y="1784350"/>
          <p14:tracePt t="17662" x="1200150" y="1835150"/>
          <p14:tracePt t="17678" x="1301750" y="1898650"/>
          <p14:tracePt t="17695" x="1428750" y="1936750"/>
          <p14:tracePt t="17712" x="1549400" y="1936750"/>
          <p14:tracePt t="17728" x="1682750" y="1936750"/>
          <p14:tracePt t="17745" x="1803400" y="1930400"/>
          <p14:tracePt t="17762" x="1968500" y="1835150"/>
          <p14:tracePt t="17779" x="2032000" y="1765300"/>
          <p14:tracePt t="17794" x="2057400" y="1739900"/>
          <p14:tracePt t="17812" x="2089150" y="1701800"/>
          <p14:tracePt t="17828" x="2114550" y="1663700"/>
          <p14:tracePt t="17845" x="2127250" y="1631950"/>
          <p14:tracePt t="17862" x="2133600" y="1606550"/>
          <p14:tracePt t="17879" x="2133600" y="1555750"/>
          <p14:tracePt t="17895" x="2133600" y="1530350"/>
          <p14:tracePt t="17912" x="2133600" y="1511300"/>
          <p14:tracePt t="17929" x="2133600" y="1498600"/>
          <p14:tracePt t="17945" x="2133600" y="1460500"/>
          <p14:tracePt t="17962" x="2114550" y="1428750"/>
          <p14:tracePt t="17979" x="2089150" y="1403350"/>
          <p14:tracePt t="17995" x="2070100" y="1365250"/>
          <p14:tracePt t="18012" x="2044700" y="1352550"/>
          <p14:tracePt t="18029" x="2025650" y="1333500"/>
          <p14:tracePt t="18045" x="1993900" y="1314450"/>
          <p14:tracePt t="18062" x="1955800" y="1289050"/>
          <p14:tracePt t="18079" x="1892300" y="1263650"/>
          <p14:tracePt t="18096" x="1841500" y="1250950"/>
          <p14:tracePt t="18112" x="1790700" y="1238250"/>
          <p14:tracePt t="18129" x="1708150" y="1219200"/>
          <p14:tracePt t="18146" x="1504950" y="1181100"/>
          <p14:tracePt t="18163" x="1384300" y="1174750"/>
          <p14:tracePt t="18179" x="1320800" y="1174750"/>
          <p14:tracePt t="18196" x="1289050" y="1174750"/>
          <p14:tracePt t="18213" x="1270000" y="1174750"/>
          <p14:tracePt t="18229" x="1244600" y="1187450"/>
          <p14:tracePt t="18246" x="1206500" y="1225550"/>
          <p14:tracePt t="18262" x="1174750" y="1270000"/>
          <p14:tracePt t="18279" x="1143000" y="1314450"/>
          <p14:tracePt t="18296" x="1130300" y="1365250"/>
          <p14:tracePt t="18313" x="1130300" y="1435100"/>
          <p14:tracePt t="18329" x="1130300" y="1543050"/>
          <p14:tracePt t="18347" x="1155700" y="1587500"/>
          <p14:tracePt t="18363" x="1187450" y="1612900"/>
          <p14:tracePt t="18380" x="1219200" y="1612900"/>
          <p14:tracePt t="18396" x="1257300" y="1612900"/>
          <p14:tracePt t="18413" x="1314450" y="1612900"/>
          <p14:tracePt t="18430" x="1466850" y="1612900"/>
          <p14:tracePt t="18446" x="1670050" y="1612900"/>
          <p14:tracePt t="18463" x="1930400" y="1612900"/>
          <p14:tracePt t="18480" x="2101850" y="1612900"/>
          <p14:tracePt t="18496" x="2209800" y="1562100"/>
          <p14:tracePt t="18513" x="2241550" y="1530350"/>
          <p14:tracePt t="18529" x="2254250" y="1454150"/>
          <p14:tracePt t="18547" x="2254250" y="1416050"/>
          <p14:tracePt t="18564" x="2254250" y="1365250"/>
          <p14:tracePt t="18580" x="2254250" y="1320800"/>
          <p14:tracePt t="18597" x="2254250" y="1289050"/>
          <p14:tracePt t="18613" x="2247900" y="1219200"/>
          <p14:tracePt t="18630" x="2235200" y="1187450"/>
          <p14:tracePt t="18646" x="2222500" y="1155700"/>
          <p14:tracePt t="18663" x="2203450" y="1136650"/>
          <p14:tracePt t="18680" x="2178050" y="1117600"/>
          <p14:tracePt t="18697" x="2133600" y="1098550"/>
          <p14:tracePt t="18713" x="2019300" y="1054100"/>
          <p14:tracePt t="18731" x="1981200" y="1035050"/>
          <p14:tracePt t="18747" x="1816100" y="1003300"/>
          <p14:tracePt t="18763" x="1727200" y="1003300"/>
          <p14:tracePt t="18780" x="1625600" y="1003300"/>
          <p14:tracePt t="18797" x="1517650" y="1022350"/>
          <p14:tracePt t="18814" x="1409700" y="1066800"/>
          <p14:tracePt t="18830" x="1333500" y="1130300"/>
          <p14:tracePt t="18847" x="1263650" y="1193800"/>
          <p14:tracePt t="18863" x="1244600" y="1225550"/>
          <p14:tracePt t="18880" x="1231900" y="1263650"/>
          <p14:tracePt t="18897" x="1212850" y="1327150"/>
          <p14:tracePt t="18914" x="1212850" y="1365250"/>
          <p14:tracePt t="18930" x="1206500" y="1428750"/>
          <p14:tracePt t="18947" x="1206500" y="1460500"/>
          <p14:tracePt t="18964" x="1206500" y="1511300"/>
          <p14:tracePt t="18980" x="1231900" y="1549400"/>
          <p14:tracePt t="18997" x="1257300" y="1581150"/>
          <p14:tracePt t="19014" x="1276350" y="1606550"/>
          <p14:tracePt t="19030" x="1320800" y="1619250"/>
          <p14:tracePt t="19047" x="1371600" y="1619250"/>
          <p14:tracePt t="19064" x="1447800" y="1638300"/>
          <p14:tracePt t="19080" x="1606550" y="1638300"/>
          <p14:tracePt t="19097" x="1778000" y="1638300"/>
          <p14:tracePt t="19114" x="1968500" y="1625600"/>
          <p14:tracePt t="19131" x="2044700" y="1581150"/>
          <p14:tracePt t="19148" x="2089150" y="1543050"/>
          <p14:tracePt t="19164" x="2108200" y="1498600"/>
          <p14:tracePt t="19181" x="2114550" y="1460500"/>
          <p14:tracePt t="19197" x="2114550" y="1422400"/>
          <p14:tracePt t="19215" x="2114550" y="1403350"/>
          <p14:tracePt t="19231" x="2114550" y="1358900"/>
          <p14:tracePt t="19248" x="2114550" y="1333500"/>
          <p14:tracePt t="19264" x="2114550" y="1276350"/>
          <p14:tracePt t="19281" x="2114550" y="1231900"/>
          <p14:tracePt t="19297" x="2108200" y="1200150"/>
          <p14:tracePt t="19313" x="2108200" y="1162050"/>
          <p14:tracePt t="19330" x="2095500" y="1143000"/>
          <p14:tracePt t="19346" x="2057400" y="1098550"/>
          <p14:tracePt t="19364" x="2025650" y="1066800"/>
          <p14:tracePt t="19381" x="1981200" y="1028700"/>
          <p14:tracePt t="19398" x="1911350" y="996950"/>
          <p14:tracePt t="19414" x="1803400" y="952500"/>
          <p14:tracePt t="19431" x="1682750" y="946150"/>
          <p14:tracePt t="19449" x="1498600" y="939800"/>
          <p14:tracePt t="19464" x="1339850" y="939800"/>
          <p14:tracePt t="19481" x="1225550" y="939800"/>
          <p14:tracePt t="19498" x="1123950" y="971550"/>
          <p14:tracePt t="19515" x="1104900" y="996950"/>
          <p14:tracePt t="19532" x="1073150" y="1022350"/>
          <p14:tracePt t="19548" x="1060450" y="1035050"/>
          <p14:tracePt t="19565" x="1047750" y="1073150"/>
          <p14:tracePt t="19581" x="1041400" y="1111250"/>
          <p14:tracePt t="19600" x="1035050" y="1162050"/>
          <p14:tracePt t="19615" x="1035050" y="1219200"/>
          <p14:tracePt t="19632" x="1035050" y="1270000"/>
          <p14:tracePt t="19648" x="1041400" y="1333500"/>
          <p14:tracePt t="19665" x="1092200" y="1409700"/>
          <p14:tracePt t="19681" x="1130300" y="1473200"/>
          <p14:tracePt t="19699" x="1136650" y="1479550"/>
          <p14:tracePt t="19716" x="1155700" y="1511300"/>
          <p14:tracePt t="19732" x="1174750" y="1511300"/>
          <p14:tracePt t="19748" x="1206500" y="1530350"/>
          <p14:tracePt t="19765" x="1282700" y="1568450"/>
          <p14:tracePt t="19782" x="1365250" y="1606550"/>
          <p14:tracePt t="19798" x="1466850" y="1625600"/>
          <p14:tracePt t="19815" x="1600200" y="1651000"/>
          <p14:tracePt t="19832" x="1765300" y="1676400"/>
          <p14:tracePt t="19849" x="1917700" y="1682750"/>
          <p14:tracePt t="19865" x="2152650" y="1701800"/>
          <p14:tracePt t="19883" x="2216150" y="1701800"/>
          <p14:tracePt t="19898" x="2336800" y="1701800"/>
          <p14:tracePt t="19915" x="2406650" y="1701800"/>
          <p14:tracePt t="19932" x="2470150" y="1670050"/>
          <p14:tracePt t="19949" x="2546350" y="1625600"/>
          <p14:tracePt t="19965" x="2578100" y="1593850"/>
          <p14:tracePt t="19982" x="2590800" y="1549400"/>
          <p14:tracePt t="19999" x="2590800" y="1485900"/>
          <p14:tracePt t="20015" x="2590800" y="1416050"/>
          <p14:tracePt t="20032" x="2571750" y="1352550"/>
          <p14:tracePt t="20049" x="2552700" y="1308100"/>
          <p14:tracePt t="20065" x="2514600" y="1257300"/>
          <p14:tracePt t="20082" x="2489200" y="1212850"/>
          <p14:tracePt t="20100" x="2463800" y="1187450"/>
          <p14:tracePt t="20115" x="2444750" y="1149350"/>
          <p14:tracePt t="20132" x="2419350" y="1111250"/>
          <p14:tracePt t="20149" x="2374900" y="1066800"/>
          <p14:tracePt t="20166" x="2317750" y="1016000"/>
          <p14:tracePt t="20182" x="2216150" y="977900"/>
          <p14:tracePt t="20199" x="2089150" y="939800"/>
          <p14:tracePt t="20216" x="1917700" y="939800"/>
          <p14:tracePt t="20233" x="1714500" y="939800"/>
          <p14:tracePt t="20249" x="1479550" y="939800"/>
          <p14:tracePt t="20265" x="1295400" y="939800"/>
          <p14:tracePt t="20283" x="1149350" y="958850"/>
          <p14:tracePt t="20299" x="1117600" y="990600"/>
          <p14:tracePt t="20316" x="1104900" y="1009650"/>
          <p14:tracePt t="20333" x="1092200" y="1047750"/>
          <p14:tracePt t="20349" x="1085850" y="1066800"/>
          <p14:tracePt t="20366" x="1079500" y="1098550"/>
          <p14:tracePt t="20383" x="1079500" y="1117600"/>
          <p14:tracePt t="20400" x="1079500" y="1123950"/>
          <p14:tracePt t="20416" x="1079500" y="1149350"/>
          <p14:tracePt t="20433" x="1079500" y="1162050"/>
          <p14:tracePt t="20449" x="1079500" y="1181100"/>
          <p14:tracePt t="20467" x="1079500" y="1200150"/>
          <p14:tracePt t="20483" x="1098550" y="1250950"/>
          <p14:tracePt t="20500" x="1104900" y="1276350"/>
          <p14:tracePt t="20516" x="1111250" y="1308100"/>
          <p14:tracePt t="20533" x="1117600" y="1327150"/>
          <p14:tracePt t="20550" x="1143000" y="1365250"/>
          <p14:tracePt t="20566" x="1162050" y="1390650"/>
          <p14:tracePt t="20583" x="1168400" y="1397000"/>
          <p14:tracePt t="20599" x="1181100" y="1409700"/>
          <p14:tracePt t="20616" x="1200150" y="1435100"/>
          <p14:tracePt t="20633" x="1206500" y="1447800"/>
          <p14:tracePt t="20649" x="1238250" y="1485900"/>
          <p14:tracePt t="20667" x="1257300" y="1511300"/>
          <p14:tracePt t="20684" x="1270000" y="1524000"/>
          <p14:tracePt t="20700" x="1289050" y="1543050"/>
          <p14:tracePt t="20771" x="1295400" y="1549400"/>
          <p14:tracePt t="20917" x="0" y="0"/>
        </p14:tracePtLst>
        <p14:tracePtLst>
          <p14:tracePt t="23675" x="1250950" y="2089150"/>
          <p14:tracePt t="23827" x="1257300" y="2089150"/>
          <p14:tracePt t="23835" x="1263650" y="2095500"/>
          <p14:tracePt t="23843" x="1276350" y="2108200"/>
          <p14:tracePt t="23855" x="1289050" y="2114550"/>
          <p14:tracePt t="23878" x="1289050" y="2120900"/>
          <p14:tracePt t="24011" x="1295400" y="2127250"/>
          <p14:tracePt t="24019" x="1301750" y="2127250"/>
          <p14:tracePt t="24027" x="1320800" y="2127250"/>
          <p14:tracePt t="24039" x="1346200" y="2127250"/>
          <p14:tracePt t="24055" x="1352550" y="2127250"/>
          <p14:tracePt t="24072" x="1365250" y="2127250"/>
          <p14:tracePt t="24089" x="1377950" y="2127250"/>
          <p14:tracePt t="24105" x="1416050" y="2127250"/>
          <p14:tracePt t="24122" x="1498600" y="2146300"/>
          <p14:tracePt t="24139" x="1600200" y="2146300"/>
          <p14:tracePt t="24156" x="1657350" y="2146300"/>
          <p14:tracePt t="24172" x="1676400" y="2146300"/>
          <p14:tracePt t="24189" x="1689100" y="2139950"/>
          <p14:tracePt t="24205" x="1701800" y="2127250"/>
          <p14:tracePt t="24222" x="1720850" y="2114550"/>
          <p14:tracePt t="24239" x="1765300" y="2101850"/>
          <p14:tracePt t="24256" x="1816100" y="2089150"/>
          <p14:tracePt t="24272" x="1860550" y="2076450"/>
          <p14:tracePt t="24289" x="1879600" y="2057400"/>
          <p14:tracePt t="24306" x="1885950" y="2051050"/>
          <p14:tracePt t="24322" x="1892300" y="2038350"/>
          <p14:tracePt t="24402" x="1879600" y="2025650"/>
          <p14:tracePt t="24411" x="1860550" y="2012950"/>
          <p14:tracePt t="24418" x="1841500" y="2006600"/>
          <p14:tracePt t="24421" x="1790700" y="1993900"/>
          <p14:tracePt t="24438" x="1720850" y="1987550"/>
          <p14:tracePt t="24456" x="1651000" y="1974850"/>
          <p14:tracePt t="24472" x="1549400" y="1943100"/>
          <p14:tracePt t="24489" x="1416050" y="1924050"/>
          <p14:tracePt t="24506" x="1212850" y="1885950"/>
          <p14:tracePt t="24524" x="1123950" y="1885950"/>
          <p14:tracePt t="24539" x="1098550" y="1885950"/>
          <p14:tracePt t="24556" x="1085850" y="1885950"/>
          <p14:tracePt t="24573" x="1054100" y="1885950"/>
          <p14:tracePt t="24589" x="1003300" y="1885950"/>
          <p14:tracePt t="24606" x="965200" y="1885950"/>
          <p14:tracePt t="24623" x="920750" y="1892300"/>
          <p14:tracePt t="24640" x="889000" y="1905000"/>
          <p14:tracePt t="24656" x="863600" y="1930400"/>
          <p14:tracePt t="24673" x="838200" y="1949450"/>
          <p14:tracePt t="24690" x="806450" y="1968500"/>
          <p14:tracePt t="24690" x="800100" y="1974850"/>
          <p14:tracePt t="24707" x="774700" y="1987550"/>
          <p14:tracePt t="24724" x="762000" y="1993900"/>
          <p14:tracePt t="24740" x="717550" y="2006600"/>
          <p14:tracePt t="24756" x="698500" y="2006600"/>
          <p14:tracePt t="24773" x="673100" y="2025650"/>
          <p14:tracePt t="24790" x="660400" y="2044700"/>
          <p14:tracePt t="24806" x="647700" y="2063750"/>
          <p14:tracePt t="24823" x="635000" y="2076450"/>
          <p14:tracePt t="24840" x="628650" y="2095500"/>
          <p14:tracePt t="24857" x="628650" y="2139950"/>
          <p14:tracePt t="24873" x="628650" y="2178050"/>
          <p14:tracePt t="24890" x="628650" y="2247900"/>
          <p14:tracePt t="24908" x="635000" y="2286000"/>
          <p14:tracePt t="24924" x="635000" y="2298700"/>
          <p14:tracePt t="24940" x="641350" y="2324100"/>
          <p14:tracePt t="24957" x="641350" y="2336800"/>
          <p14:tracePt t="24973" x="641350" y="2349500"/>
          <p14:tracePt t="24990" x="641350" y="2362200"/>
          <p14:tracePt t="25007" x="641350" y="2381250"/>
          <p14:tracePt t="25024" x="660400" y="2413000"/>
          <p14:tracePt t="25040" x="673100" y="2444750"/>
          <p14:tracePt t="25057" x="685800" y="2463800"/>
          <p14:tracePt t="25074" x="698500" y="2476500"/>
          <p14:tracePt t="25090" x="742950" y="2514600"/>
          <p14:tracePt t="25108" x="781050" y="2520950"/>
          <p14:tracePt t="25124" x="838200" y="2552700"/>
          <p14:tracePt t="25141" x="914400" y="2578100"/>
          <p14:tracePt t="25157" x="1022350" y="2628900"/>
          <p14:tracePt t="25174" x="1104900" y="2654300"/>
          <p14:tracePt t="25191" x="1174750" y="2673350"/>
          <p14:tracePt t="25207" x="1263650" y="2698750"/>
          <p14:tracePt t="25224" x="1327150" y="2711450"/>
          <p14:tracePt t="25241" x="1390650" y="2736850"/>
          <p14:tracePt t="25257" x="1473200" y="2762250"/>
          <p14:tracePt t="25274" x="1631950" y="2800350"/>
          <p14:tracePt t="25307" x="1727200" y="2838450"/>
          <p14:tracePt t="25308" x="1828800" y="2851150"/>
          <p14:tracePt t="25324" x="1917700" y="2876550"/>
          <p14:tracePt t="25341" x="1968500" y="2876550"/>
          <p14:tracePt t="25357" x="1993900" y="2876550"/>
          <p14:tracePt t="25374" x="2006600" y="2882900"/>
          <p14:tracePt t="25391" x="2025650" y="2889250"/>
          <p14:tracePt t="25408" x="2051050" y="2895600"/>
          <p14:tracePt t="25424" x="2120900" y="2901950"/>
          <p14:tracePt t="25441" x="2178050" y="2901950"/>
          <p14:tracePt t="25458" x="2254250" y="2901950"/>
          <p14:tracePt t="25474" x="2343150" y="2901950"/>
          <p14:tracePt t="25492" x="2425700" y="2914650"/>
          <p14:tracePt t="25508" x="2540000" y="2927350"/>
          <p14:tracePt t="25524" x="2622550" y="2927350"/>
          <p14:tracePt t="25541" x="2768600" y="2927350"/>
          <p14:tracePt t="25558" x="2889250" y="2927350"/>
          <p14:tracePt t="25574" x="3016250" y="2927350"/>
          <p14:tracePt t="25591" x="3155950" y="2927350"/>
          <p14:tracePt t="25608" x="3244850" y="2927350"/>
          <p14:tracePt t="25625" x="3346450" y="2908300"/>
          <p14:tracePt t="25641" x="3429000" y="2908300"/>
          <p14:tracePt t="25658" x="3568700" y="2908300"/>
          <p14:tracePt t="25675" x="3613150" y="2908300"/>
          <p14:tracePt t="25691" x="3759200" y="2901950"/>
          <p14:tracePt t="25708" x="3860800" y="2882900"/>
          <p14:tracePt t="25725" x="3949700" y="2851150"/>
          <p14:tracePt t="25741" x="4083050" y="2825750"/>
          <p14:tracePt t="25758" x="4197350" y="2813050"/>
          <p14:tracePt t="25775" x="4330700" y="2794000"/>
          <p14:tracePt t="25791" x="4432300" y="2781300"/>
          <p14:tracePt t="25808" x="4483100" y="2774950"/>
          <p14:tracePt t="25825" x="4508500" y="2762250"/>
          <p14:tracePt t="25842" x="4533900" y="2762250"/>
          <p14:tracePt t="25860" x="4565650" y="2762250"/>
          <p14:tracePt t="25875" x="4597400" y="2755900"/>
          <p14:tracePt t="25892" x="4629150" y="2736850"/>
          <p14:tracePt t="25908" x="4673600" y="2717800"/>
          <p14:tracePt t="25925" x="4686300" y="2717800"/>
          <p14:tracePt t="25942" x="4711700" y="2711450"/>
          <p14:tracePt t="26267" x="4692650" y="2711450"/>
          <p14:tracePt t="26299" x="4686300" y="2717800"/>
          <p14:tracePt t="26308" x="4679950" y="2717800"/>
          <p14:tracePt t="26435" x="4673600" y="2730500"/>
          <p14:tracePt t="26443" x="4667250" y="2736850"/>
          <p14:tracePt t="26459" x="4660900" y="2736850"/>
          <p14:tracePt t="26465" x="4654550" y="2736850"/>
          <p14:tracePt t="26476" x="4648200" y="2743200"/>
          <p14:tracePt t="26476" x="4635500" y="2749550"/>
          <p14:tracePt t="26493" x="4629150" y="2755900"/>
          <p14:tracePt t="26509" x="4616450" y="2755900"/>
          <p14:tracePt t="26571" x="4610100" y="2755900"/>
          <p14:tracePt t="26603" x="4597400" y="2755900"/>
          <p14:tracePt t="26611" x="4578350" y="2724150"/>
          <p14:tracePt t="26628" x="4559300" y="2705100"/>
          <p14:tracePt t="26628" x="4527550" y="2660650"/>
          <p14:tracePt t="26643" x="4476750" y="2603500"/>
          <p14:tracePt t="26660" x="4368800" y="2527300"/>
          <p14:tracePt t="26676" x="4222750" y="2413000"/>
          <p14:tracePt t="26693" x="4057650" y="2266950"/>
          <p14:tracePt t="26710" x="3778250" y="2051050"/>
          <p14:tracePt t="26726" x="3378200" y="1797050"/>
          <p14:tracePt t="26743" x="3035300" y="1587500"/>
          <p14:tracePt t="26760" x="2787650" y="1479550"/>
          <p14:tracePt t="26777" x="2679700" y="1454150"/>
          <p14:tracePt t="26793" x="2647950" y="1447800"/>
          <p14:tracePt t="26810" x="2635250" y="1447800"/>
          <p14:tracePt t="26826" x="2628900" y="1447800"/>
          <p14:tracePt t="26843" x="2622550" y="1447800"/>
          <p14:tracePt t="26860" x="2609850" y="1447800"/>
          <p14:tracePt t="26876" x="2590800" y="1447800"/>
          <p14:tracePt t="26893" x="2578100" y="1447800"/>
          <p14:tracePt t="26910" x="2571750" y="1447800"/>
          <p14:tracePt t="26927" x="2559050" y="1447800"/>
          <p14:tracePt t="26943" x="2533650" y="1428750"/>
          <p14:tracePt t="26960" x="2508250" y="1403350"/>
          <p14:tracePt t="26977" x="2501900" y="1403350"/>
          <p14:tracePt t="26993" x="2495550" y="1403350"/>
          <p14:tracePt t="27010" x="2489200" y="1403350"/>
          <p14:tracePt t="27099" x="2489200" y="1397000"/>
          <p14:tracePt t="27102" x="2489200" y="1390650"/>
          <p14:tracePt t="27109" x="2489200" y="1384300"/>
          <p14:tracePt t="27127" x="2482850" y="1377950"/>
          <p14:tracePt t="27147" x="2482850" y="1371600"/>
          <p14:tracePt t="27147" x="2482850" y="1358900"/>
          <p14:tracePt t="27164" x="2482850" y="1333500"/>
          <p14:tracePt t="27177" x="2489200" y="1295400"/>
          <p14:tracePt t="27194" x="2514600" y="1244600"/>
          <p14:tracePt t="27211" x="2520950" y="1231900"/>
          <p14:tracePt t="27227" x="2533650" y="1193800"/>
          <p14:tracePt t="27244" x="2540000" y="1168400"/>
          <p14:tracePt t="27260" x="2546350" y="1143000"/>
          <p14:tracePt t="27277" x="2546350" y="1136650"/>
          <p14:tracePt t="27294" x="2552700" y="1123950"/>
          <p14:tracePt t="27311" x="2552700" y="1111250"/>
          <p14:tracePt t="27328" x="2552700" y="1098550"/>
          <p14:tracePt t="27344" x="2552700" y="1085850"/>
          <p14:tracePt t="27361" x="2520950" y="1028700"/>
          <p14:tracePt t="27377" x="2495550" y="990600"/>
          <p14:tracePt t="27394" x="2419350" y="939800"/>
          <p14:tracePt t="27411" x="2330450" y="920750"/>
          <p14:tracePt t="27428" x="2228850" y="895350"/>
          <p14:tracePt t="27444" x="2063750" y="882650"/>
          <p14:tracePt t="27461" x="1905000" y="869950"/>
          <p14:tracePt t="27478" x="1720850" y="857250"/>
          <p14:tracePt t="27494" x="1600200" y="857250"/>
          <p14:tracePt t="27511" x="1543050" y="857250"/>
          <p14:tracePt t="27528" x="1504950" y="876300"/>
          <p14:tracePt t="27544" x="1466850" y="914400"/>
          <p14:tracePt t="27561" x="1435100" y="933450"/>
          <p14:tracePt t="27578" x="1397000" y="971550"/>
          <p14:tracePt t="27594" x="1371600" y="1022350"/>
          <p14:tracePt t="27611" x="1339850" y="1098550"/>
          <p14:tracePt t="27628" x="1333500" y="1187450"/>
          <p14:tracePt t="27645" x="1314450" y="1276350"/>
          <p14:tracePt t="27661" x="1314450" y="1327150"/>
          <p14:tracePt t="27678" x="1352550" y="1384300"/>
          <p14:tracePt t="27695" x="1390650" y="1416050"/>
          <p14:tracePt t="27711" x="1454150" y="1466850"/>
          <p14:tracePt t="27727" x="1549400" y="1524000"/>
          <p14:tracePt t="27745" x="1682750" y="1600200"/>
          <p14:tracePt t="27761" x="1803400" y="1638300"/>
          <p14:tracePt t="27778" x="1943100" y="1676400"/>
          <p14:tracePt t="27795" x="2095500" y="1676400"/>
          <p14:tracePt t="27812" x="2171700" y="1676400"/>
          <p14:tracePt t="27828" x="2247900" y="1676400"/>
          <p14:tracePt t="27845" x="2368550" y="1676400"/>
          <p14:tracePt t="27861" x="2482850" y="1663700"/>
          <p14:tracePt t="27878" x="2603500" y="1657350"/>
          <p14:tracePt t="27895" x="2692400" y="1625600"/>
          <p14:tracePt t="27912" x="2768600" y="1581150"/>
          <p14:tracePt t="27929" x="2800350" y="1543050"/>
          <p14:tracePt t="27945" x="2813050" y="1492250"/>
          <p14:tracePt t="27962" x="2813050" y="1447800"/>
          <p14:tracePt t="27978" x="2813050" y="1371600"/>
          <p14:tracePt t="27995" x="2813050" y="1320800"/>
          <p14:tracePt t="28012" x="2800350" y="1244600"/>
          <p14:tracePt t="28029" x="2755900" y="1155700"/>
          <p14:tracePt t="28045" x="2711450" y="1092200"/>
          <p14:tracePt t="28062" x="2616200" y="990600"/>
          <p14:tracePt t="28079" x="2533650" y="946150"/>
          <p14:tracePt t="28095" x="2482850" y="914400"/>
          <p14:tracePt t="28112" x="2203450" y="825500"/>
          <p14:tracePt t="28129" x="2051050" y="787400"/>
          <p14:tracePt t="28145" x="1898650" y="781050"/>
          <p14:tracePt t="28161" x="1790700" y="781050"/>
          <p14:tracePt t="28178" x="1625600" y="781050"/>
          <p14:tracePt t="28195" x="1479550" y="800100"/>
          <p14:tracePt t="28212" x="1397000" y="838200"/>
          <p14:tracePt t="28229" x="1327150" y="908050"/>
          <p14:tracePt t="28245" x="1263650" y="984250"/>
          <p14:tracePt t="28262" x="1193800" y="1092200"/>
          <p14:tracePt t="28279" x="1174750" y="1193800"/>
          <p14:tracePt t="28296" x="1174750" y="1295400"/>
          <p14:tracePt t="28312" x="1174750" y="1365250"/>
          <p14:tracePt t="28329" x="1174750" y="1409700"/>
          <p14:tracePt t="28346" x="1174750" y="1435100"/>
          <p14:tracePt t="28363" x="1187450" y="1479550"/>
          <p14:tracePt t="28379" x="1250950" y="1549400"/>
          <p14:tracePt t="28396" x="1308100" y="1593850"/>
          <p14:tracePt t="28413" x="1416050" y="1638300"/>
          <p14:tracePt t="28429" x="1555750" y="1670050"/>
          <p14:tracePt t="28446" x="1714500" y="1689100"/>
          <p14:tracePt t="28462" x="1854200" y="1689100"/>
          <p14:tracePt t="28479" x="1993900" y="1689100"/>
          <p14:tracePt t="28496" x="2127250" y="1689100"/>
          <p14:tracePt t="28513" x="2235200" y="1689100"/>
          <p14:tracePt t="28529" x="2349500" y="1670050"/>
          <p14:tracePt t="28546" x="2419350" y="1651000"/>
          <p14:tracePt t="28546" x="2444750" y="1625600"/>
          <p14:tracePt t="28564" x="2495550" y="1581150"/>
          <p14:tracePt t="28579" x="2533650" y="1536700"/>
          <p14:tracePt t="28596" x="2552700" y="1504950"/>
          <p14:tracePt t="28613" x="2565400" y="1473200"/>
          <p14:tracePt t="28630" x="2578100" y="1441450"/>
          <p14:tracePt t="28646" x="2584450" y="1403350"/>
          <p14:tracePt t="28663" x="2584450" y="1352550"/>
          <p14:tracePt t="28680" x="2584450" y="1314450"/>
          <p14:tracePt t="28696" x="2584450" y="1263650"/>
          <p14:tracePt t="28714" x="2584450" y="1219200"/>
          <p14:tracePt t="28730" x="2565400" y="1193800"/>
          <p14:tracePt t="28746" x="2527300" y="1162050"/>
          <p14:tracePt t="28763" x="2482850" y="1149350"/>
          <p14:tracePt t="28780" x="2387600" y="1130300"/>
          <p14:tracePt t="28796" x="2266950" y="1098550"/>
          <p14:tracePt t="28813" x="2089150" y="1066800"/>
          <p14:tracePt t="28830" x="1905000" y="1054100"/>
          <p14:tracePt t="28846" x="1752600" y="1054100"/>
          <p14:tracePt t="28865" x="1631950" y="1054100"/>
          <p14:tracePt t="28880" x="1530350" y="1054100"/>
          <p14:tracePt t="28897" x="1441450" y="1092200"/>
          <p14:tracePt t="28913" x="1403350" y="1123950"/>
          <p14:tracePt t="28930" x="1339850" y="1200150"/>
          <p14:tracePt t="28947" x="1320800" y="1231900"/>
          <p14:tracePt t="28964" x="1308100" y="1308100"/>
          <p14:tracePt t="28980" x="1301750" y="1339850"/>
          <p14:tracePt t="28997" x="1301750" y="1390650"/>
          <p14:tracePt t="29013" x="1301750" y="1422400"/>
          <p14:tracePt t="29030" x="1301750" y="1441450"/>
          <p14:tracePt t="29047" x="1314450" y="1460500"/>
          <p14:tracePt t="29064" x="1333500" y="1504950"/>
          <p14:tracePt t="29080" x="1365250" y="1536700"/>
          <p14:tracePt t="29097" x="1428750" y="1574800"/>
          <p14:tracePt t="29114" x="1498600" y="1612900"/>
          <p14:tracePt t="29131" x="1524000" y="1619250"/>
          <p14:tracePt t="29147" x="1631950" y="1644650"/>
          <p14:tracePt t="29164" x="1701800" y="1644650"/>
          <p14:tracePt t="29181" x="1765300" y="1644650"/>
          <p14:tracePt t="29197" x="1841500" y="1644650"/>
          <p14:tracePt t="29214" x="1968500" y="1612900"/>
          <p14:tracePt t="29230" x="2057400" y="1593850"/>
          <p14:tracePt t="29247" x="2146300" y="1568450"/>
          <p14:tracePt t="29265" x="2216150" y="1536700"/>
          <p14:tracePt t="29281" x="2279650" y="1511300"/>
          <p14:tracePt t="29297" x="2305050" y="1479550"/>
          <p14:tracePt t="29314" x="2317750" y="1441450"/>
          <p14:tracePt t="29331" x="2330450" y="1384300"/>
          <p14:tracePt t="29348" x="2343150" y="1358900"/>
          <p14:tracePt t="29365" x="2343150" y="1327150"/>
          <p14:tracePt t="29381" x="2343150" y="1308100"/>
          <p14:tracePt t="29398" x="2343150" y="1282700"/>
          <p14:tracePt t="29414" x="2343150" y="1263650"/>
          <p14:tracePt t="29430" x="2336800" y="1244600"/>
          <p14:tracePt t="29447" x="2311400" y="1219200"/>
          <p14:tracePt t="29463" x="2266950" y="1187450"/>
          <p14:tracePt t="29480" x="2152650" y="1155700"/>
          <p14:tracePt t="29497" x="2012950" y="1130300"/>
          <p14:tracePt t="29515" x="1752600" y="1104900"/>
          <p14:tracePt t="29531" x="1485900" y="1104900"/>
          <p14:tracePt t="29548" x="1365250" y="1104900"/>
          <p14:tracePt t="29564" x="1295400" y="1111250"/>
          <p14:tracePt t="29581" x="1263650" y="1130300"/>
          <p14:tracePt t="29598" x="1231900" y="1149350"/>
          <p14:tracePt t="29614" x="1225550" y="1181100"/>
          <p14:tracePt t="29631" x="1206500" y="1225550"/>
          <p14:tracePt t="29648" x="1206500" y="1282700"/>
          <p14:tracePt t="29665" x="1206500" y="1346200"/>
          <p14:tracePt t="29681" x="1206500" y="1447800"/>
          <p14:tracePt t="29698" x="1225550" y="1549400"/>
          <p14:tracePt t="29715" x="1282700" y="1644650"/>
          <p14:tracePt t="29732" x="1327150" y="1663700"/>
          <p14:tracePt t="29748" x="1365250" y="1682750"/>
          <p14:tracePt t="29765" x="1390650" y="1689100"/>
          <p14:tracePt t="29782" x="1454150" y="1708150"/>
          <p14:tracePt t="29798" x="1543050" y="1727200"/>
          <p14:tracePt t="29815" x="1663700" y="1727200"/>
          <p14:tracePt t="29831" x="1784350" y="1727200"/>
          <p14:tracePt t="29848" x="1917700" y="1727200"/>
          <p14:tracePt t="29865" x="2006600" y="1701800"/>
          <p14:tracePt t="29881" x="2063750" y="1670050"/>
          <p14:tracePt t="29898" x="2114550" y="1625600"/>
          <p14:tracePt t="29915" x="2139950" y="1574800"/>
          <p14:tracePt t="29932" x="2159000" y="1530350"/>
          <p14:tracePt t="29948" x="2171700" y="1504950"/>
          <p14:tracePt t="29965" x="2184400" y="1466850"/>
          <p14:tracePt t="29982" x="2197100" y="1428750"/>
          <p14:tracePt t="29999" x="2203450" y="1409700"/>
          <p14:tracePt t="30015" x="2203450" y="1403350"/>
          <p14:tracePt t="30032" x="2209800" y="1390650"/>
          <p14:tracePt t="30048" x="2209800" y="1384300"/>
          <p14:tracePt t="30065" x="2209800" y="1377950"/>
          <p14:tracePt t="30082" x="2209800" y="1371600"/>
          <p14:tracePt t="30099" x="2209800" y="1352550"/>
          <p14:tracePt t="30115" x="2197100" y="1301750"/>
          <p14:tracePt t="30132" x="2178050" y="1289050"/>
          <p14:tracePt t="30149" x="2133600" y="1238250"/>
          <p14:tracePt t="30165" x="2095500" y="1225550"/>
          <p14:tracePt t="30182" x="2038350" y="1206500"/>
          <p14:tracePt t="30198" x="1968500" y="1200150"/>
          <p14:tracePt t="30216" x="1866900" y="1187450"/>
          <p14:tracePt t="30232" x="1765300" y="1187450"/>
          <p14:tracePt t="30249" x="1708150" y="1187450"/>
          <p14:tracePt t="30266" x="1676400" y="1187450"/>
          <p14:tracePt t="30282" x="1631950" y="1212850"/>
          <p14:tracePt t="30299" x="1555750" y="1250950"/>
          <p14:tracePt t="30316" x="1511300" y="1270000"/>
          <p14:tracePt t="30332" x="1479550" y="1289050"/>
          <p14:tracePt t="30349" x="1454150" y="1314450"/>
          <p14:tracePt t="30366" x="1435100" y="1352550"/>
          <p14:tracePt t="30382" x="1435100" y="1390650"/>
          <p14:tracePt t="30399" x="1428750" y="1416050"/>
          <p14:tracePt t="30416" x="1428750" y="1441450"/>
          <p14:tracePt t="30432" x="1428750" y="1460500"/>
          <p14:tracePt t="30449" x="1428750" y="1479550"/>
          <p14:tracePt t="30466" x="1428750" y="1485900"/>
          <p14:tracePt t="30483" x="1447800" y="1492250"/>
          <p14:tracePt t="30499" x="1466850" y="1511300"/>
          <p14:tracePt t="30516" x="1498600" y="1536700"/>
          <p14:tracePt t="30533" x="1530350" y="1536700"/>
          <p14:tracePt t="30549" x="1581150" y="1549400"/>
          <p14:tracePt t="30566" x="1600200" y="1549400"/>
          <p14:tracePt t="30583" x="1612900" y="1549400"/>
          <p14:tracePt t="30599" x="1619250" y="1549400"/>
          <p14:tracePt t="30644" x="1625600" y="1549400"/>
          <p14:tracePt t="30644" x="1638300" y="1549400"/>
          <p14:tracePt t="30684" x="1651000" y="1549400"/>
          <p14:tracePt t="30692" x="1657350" y="1549400"/>
          <p14:tracePt t="30708" x="1670050" y="1549400"/>
          <p14:tracePt t="30714" x="1695450" y="1549400"/>
          <p14:tracePt t="30733" x="1714500" y="1549400"/>
          <p14:tracePt t="30733" x="1727200" y="1549400"/>
          <p14:tracePt t="30749" x="1758950" y="1549400"/>
          <p14:tracePt t="30766" x="1771650" y="1549400"/>
          <p14:tracePt t="30783" x="1797050" y="1555750"/>
          <p14:tracePt t="30800" x="1847850" y="1574800"/>
          <p14:tracePt t="30816" x="1911350" y="1587500"/>
          <p14:tracePt t="30833" x="1962150" y="1593850"/>
          <p14:tracePt t="30850" x="1993900" y="1600200"/>
          <p14:tracePt t="30866" x="2019300" y="1606550"/>
          <p14:tracePt t="30884" x="2025650" y="1612900"/>
          <p14:tracePt t="30900" x="2051050" y="1619250"/>
          <p14:tracePt t="30916" x="2095500" y="1638300"/>
          <p14:tracePt t="30933" x="2133600" y="1638300"/>
          <p14:tracePt t="30950" x="2165350" y="1638300"/>
          <p14:tracePt t="30967" x="2171700" y="1638300"/>
          <p14:tracePt t="30983" x="2178050" y="1638300"/>
          <p14:tracePt t="31052" x="2184400" y="1638300"/>
          <p14:tracePt t="31068" x="2190750" y="1638300"/>
          <p14:tracePt t="31076" x="2197100" y="1638300"/>
          <p14:tracePt t="31292" x="2203450" y="1638300"/>
          <p14:tracePt t="31316" x="2197100" y="1638300"/>
          <p14:tracePt t="31324" x="2190750" y="1638300"/>
          <p14:tracePt t="31340" x="2184400" y="1638300"/>
          <p14:tracePt t="31372" x="2178050" y="1638300"/>
          <p14:tracePt t="31388" x="2171700" y="1638300"/>
          <p14:tracePt t="31396" x="2165350" y="1638300"/>
          <p14:tracePt t="31404" x="2165350" y="1631950"/>
          <p14:tracePt t="31412" x="2152650" y="1625600"/>
          <p14:tracePt t="31420" x="2139950" y="1606550"/>
          <p14:tracePt t="31434" x="2139950" y="1600200"/>
          <p14:tracePt t="31468" x="2133600" y="1600200"/>
          <p14:tracePt t="31500" x="2127250" y="1600200"/>
          <p14:tracePt t="31508" x="2127250" y="1593850"/>
          <p14:tracePt t="31511" x="2120900" y="1587500"/>
          <p14:tracePt t="31517" x="2114550" y="1581150"/>
          <p14:tracePt t="31636" x="2120900" y="1581150"/>
          <p14:tracePt t="31644" x="2139950" y="1587500"/>
          <p14:tracePt t="31652" x="2197100" y="1587500"/>
          <p14:tracePt t="31668" x="2222500" y="1587500"/>
          <p14:tracePt t="31668" x="2254250" y="1587500"/>
          <p14:tracePt t="31684" x="2273300" y="1587500"/>
          <p14:tracePt t="31701" x="2279650" y="1587500"/>
          <p14:tracePt t="31718" x="2286000" y="1587500"/>
          <p14:tracePt t="31735" x="2292350" y="1587500"/>
          <p14:tracePt t="31753" x="2298700" y="1587500"/>
          <p14:tracePt t="31768" x="2311400" y="1587500"/>
          <p14:tracePt t="31785" x="2349500" y="1587500"/>
          <p14:tracePt t="31801" x="2393950" y="1587500"/>
          <p14:tracePt t="31818" x="2457450" y="1606550"/>
          <p14:tracePt t="31835" x="2501900" y="1606550"/>
          <p14:tracePt t="31852" x="2520950" y="1612900"/>
          <p14:tracePt t="31868" x="2533650" y="1612900"/>
          <p14:tracePt t="31885" x="2540000" y="1619250"/>
          <p14:tracePt t="32075" x="2552700" y="1619250"/>
          <p14:tracePt t="32084" x="2584450" y="1619250"/>
          <p14:tracePt t="32102" x="2622550" y="1625600"/>
          <p14:tracePt t="32102" x="2724150" y="1638300"/>
          <p14:tracePt t="32118" x="2813050" y="1638300"/>
          <p14:tracePt t="32135" x="2876550" y="1638300"/>
          <p14:tracePt t="32152" x="2914650" y="1638300"/>
          <p14:tracePt t="32169" x="2946400" y="1638300"/>
          <p14:tracePt t="32185" x="2990850" y="1638300"/>
          <p14:tracePt t="32202" x="3048000" y="1638300"/>
          <p14:tracePt t="32219" x="3111500" y="1638300"/>
          <p14:tracePt t="32236" x="3149600" y="1638300"/>
          <p14:tracePt t="32252" x="3200400" y="1638300"/>
          <p14:tracePt t="32269" x="3232150" y="1651000"/>
          <p14:tracePt t="32285" x="3289300" y="1657350"/>
          <p14:tracePt t="32302" x="3378200" y="1663700"/>
          <p14:tracePt t="32319" x="3460750" y="1676400"/>
          <p14:tracePt t="32336" x="3536950" y="1676400"/>
          <p14:tracePt t="32352" x="3575050" y="1676400"/>
          <p14:tracePt t="32369" x="3587750" y="1676400"/>
          <p14:tracePt t="32386" x="3606800" y="1676400"/>
          <p14:tracePt t="32403" x="3644900" y="1682750"/>
          <p14:tracePt t="32419" x="3740150" y="1689100"/>
          <p14:tracePt t="32436" x="3816350" y="1689100"/>
          <p14:tracePt t="32452" x="3892550" y="1689100"/>
          <p14:tracePt t="32469" x="3917950" y="1689100"/>
          <p14:tracePt t="32486" x="3949700" y="1689100"/>
          <p14:tracePt t="32502" x="3968750" y="1689100"/>
          <p14:tracePt t="32519" x="4000500" y="1689100"/>
          <p14:tracePt t="32536" x="4032250" y="1682750"/>
          <p14:tracePt t="32553" x="4057650" y="1663700"/>
          <p14:tracePt t="32569" x="4070350" y="1631950"/>
          <p14:tracePt t="32586" x="4076700" y="1619250"/>
          <p14:tracePt t="32603" x="4095750" y="1581150"/>
          <p14:tracePt t="32620" x="4102100" y="1549400"/>
          <p14:tracePt t="32636" x="4114800" y="1524000"/>
          <p14:tracePt t="32652" x="4114800" y="1498600"/>
          <p14:tracePt t="32670" x="4121150" y="1473200"/>
          <p14:tracePt t="32686" x="4121150" y="1447800"/>
          <p14:tracePt t="32703" x="4121150" y="1422400"/>
          <p14:tracePt t="32719" x="4121150" y="1409700"/>
          <p14:tracePt t="32736" x="4121150" y="1397000"/>
          <p14:tracePt t="32753" x="4121150" y="1384300"/>
          <p14:tracePt t="32769" x="4121150" y="1371600"/>
          <p14:tracePt t="32804" x="4114800" y="1365250"/>
          <p14:tracePt t="32804" x="4108450" y="1352550"/>
          <p14:tracePt t="32820" x="4076700" y="1339850"/>
          <p14:tracePt t="32836" x="4019550" y="1320800"/>
          <p14:tracePt t="32853" x="3917950" y="1244600"/>
          <p14:tracePt t="32870" x="3771900" y="1200150"/>
          <p14:tracePt t="32886" x="3587750" y="1181100"/>
          <p14:tracePt t="32903" x="3467100" y="1181100"/>
          <p14:tracePt t="32920" x="3378200" y="1181100"/>
          <p14:tracePt t="32936" x="3308350" y="1187450"/>
          <p14:tracePt t="32953" x="3270250" y="1200150"/>
          <p14:tracePt t="32970" x="3232150" y="1212850"/>
          <p14:tracePt t="32986" x="3149600" y="1263650"/>
          <p14:tracePt t="33004" x="3092450" y="1295400"/>
          <p14:tracePt t="33020" x="3048000" y="1346200"/>
          <p14:tracePt t="33037" x="3009900" y="1403350"/>
          <p14:tracePt t="33053" x="2997200" y="1460500"/>
          <p14:tracePt t="33070" x="2997200" y="1530350"/>
          <p14:tracePt t="33087" x="2997200" y="1555750"/>
          <p14:tracePt t="33104" x="3022600" y="1593850"/>
          <p14:tracePt t="33120" x="3035300" y="1600200"/>
          <p14:tracePt t="33137" x="3060700" y="1606550"/>
          <p14:tracePt t="33153" x="3105150" y="1625600"/>
          <p14:tracePt t="33170" x="3213100" y="1676400"/>
          <p14:tracePt t="33187" x="3435350" y="1746250"/>
          <p14:tracePt t="33204" x="3606800" y="1752600"/>
          <p14:tracePt t="33220" x="3721100" y="1752600"/>
          <p14:tracePt t="33237" x="3810000" y="1752600"/>
          <p14:tracePt t="33254" x="3848100" y="1752600"/>
          <p14:tracePt t="33270" x="3873500" y="1727200"/>
          <p14:tracePt t="33287" x="3898900" y="1701800"/>
          <p14:tracePt t="33304" x="3911600" y="1663700"/>
          <p14:tracePt t="33320" x="3917950" y="1619250"/>
          <p14:tracePt t="33337" x="3937000" y="1593850"/>
          <p14:tracePt t="33354" x="3937000" y="1562100"/>
          <p14:tracePt t="33371" x="3937000" y="1536700"/>
          <p14:tracePt t="33388" x="3937000" y="1530350"/>
          <p14:tracePt t="33405" x="3937000" y="1517650"/>
          <p14:tracePt t="33452" x="3937000" y="1504950"/>
          <p14:tracePt t="33463" x="3937000" y="1492250"/>
          <p14:tracePt t="33463" x="3930650" y="1492250"/>
          <p14:tracePt t="33471" x="3911600" y="1466850"/>
          <p14:tracePt t="33487" x="3905250" y="1454150"/>
          <p14:tracePt t="33659" x="3898900" y="1454150"/>
          <p14:tracePt t="33659" x="3892550" y="1454150"/>
          <p14:tracePt t="33676" x="3886200" y="1460500"/>
          <p14:tracePt t="33683" x="3886200" y="1466850"/>
          <p14:tracePt t="33698" x="3873500" y="1473200"/>
          <p14:tracePt t="33704" x="3867150" y="1485900"/>
          <p14:tracePt t="33721" x="3841750" y="1498600"/>
          <p14:tracePt t="33738" x="3816350" y="1517650"/>
          <p14:tracePt t="33754" x="3771900" y="1543050"/>
          <p14:tracePt t="33771" x="3676650" y="1574800"/>
          <p14:tracePt t="33789" x="3638550" y="1593850"/>
          <p14:tracePt t="33804" x="3625850" y="1600200"/>
          <p14:tracePt t="33821" x="3600450" y="1606550"/>
          <p14:tracePt t="34059" x="3613150" y="1606550"/>
          <p14:tracePt t="34075" x="3625850" y="1606550"/>
          <p14:tracePt t="34084" x="3632200" y="1606550"/>
          <p14:tracePt t="34094" x="3651250" y="1606550"/>
          <p14:tracePt t="34105" x="3676650" y="1606550"/>
          <p14:tracePt t="34122" x="3746500" y="1600200"/>
          <p14:tracePt t="34139" x="3848100" y="1593850"/>
          <p14:tracePt t="34156" x="3879850" y="1593850"/>
          <p14:tracePt t="34172" x="3898900" y="1593850"/>
          <p14:tracePt t="34190" x="3930650" y="1593850"/>
          <p14:tracePt t="34205" x="3949700" y="1593850"/>
          <p14:tracePt t="34222" x="3994150" y="1593850"/>
          <p14:tracePt t="34239" x="4019550" y="1593850"/>
          <p14:tracePt t="34255" x="4044950" y="1593850"/>
          <p14:tracePt t="34272" x="4051300" y="1593850"/>
          <p14:tracePt t="34524" x="4064000" y="1593850"/>
          <p14:tracePt t="34532" x="4083050" y="1593850"/>
          <p14:tracePt t="34540" x="4114800" y="1606550"/>
          <p14:tracePt t="34556" x="4133850" y="1619250"/>
          <p14:tracePt t="34556" x="4184650" y="1619250"/>
          <p14:tracePt t="34572" x="4229100" y="1625600"/>
          <p14:tracePt t="34590" x="4273550" y="1638300"/>
          <p14:tracePt t="34607" x="4324350" y="1644650"/>
          <p14:tracePt t="34624" x="4394200" y="1663700"/>
          <p14:tracePt t="34640" x="4451350" y="1663700"/>
          <p14:tracePt t="34657" x="4489450" y="1670050"/>
          <p14:tracePt t="34674" x="4495800" y="1670050"/>
          <p14:tracePt t="34690" x="4508500" y="1670050"/>
          <p14:tracePt t="34764" x="4514850" y="1670050"/>
          <p14:tracePt t="34773" x="4521200" y="1670050"/>
          <p14:tracePt t="34783" x="4533900" y="1676400"/>
          <p14:tracePt t="34796" x="4540250" y="1676400"/>
          <p14:tracePt t="34805" x="4552950" y="1676400"/>
          <p14:tracePt t="34809" x="4584700" y="1682750"/>
          <p14:tracePt t="34824" x="4622800" y="1689100"/>
          <p14:tracePt t="34841" x="4629150" y="1689100"/>
          <p14:tracePt t="34857" x="4648200" y="1689100"/>
          <p14:tracePt t="34874" x="4679950" y="1695450"/>
          <p14:tracePt t="34891" x="4692650" y="1695450"/>
          <p14:tracePt t="34907" x="4743450" y="1695450"/>
          <p14:tracePt t="34925" x="4800600" y="1695450"/>
          <p14:tracePt t="34941" x="4864100" y="1720850"/>
          <p14:tracePt t="34958" x="4933950" y="1733550"/>
          <p14:tracePt t="34974" x="4997450" y="1758950"/>
          <p14:tracePt t="34991" x="5054600" y="1771650"/>
          <p14:tracePt t="35008" x="5124450" y="1790700"/>
          <p14:tracePt t="35024" x="5207000" y="1803400"/>
          <p14:tracePt t="35041" x="5257800" y="1809750"/>
          <p14:tracePt t="35058" x="5283200" y="1809750"/>
          <p14:tracePt t="35074" x="5289550" y="1809750"/>
          <p14:tracePt t="35091" x="5302250" y="1816100"/>
          <p14:tracePt t="35125" x="5314950" y="1816100"/>
          <p14:tracePt t="35125" x="5340350" y="1822450"/>
          <p14:tracePt t="35141" x="5378450" y="1822450"/>
          <p14:tracePt t="35158" x="5448300" y="1841500"/>
          <p14:tracePt t="35174" x="5480050" y="1854200"/>
          <p14:tracePt t="35191" x="5511800" y="1860550"/>
          <p14:tracePt t="35208" x="5518150" y="1860550"/>
          <p14:tracePt t="35261" x="5530850" y="1860550"/>
          <p14:tracePt t="35276" x="5537200" y="1860550"/>
          <p14:tracePt t="35292" x="5543550" y="1860550"/>
          <p14:tracePt t="35293" x="5556250" y="1860550"/>
          <p14:tracePt t="35308" x="5562600" y="1860550"/>
          <p14:tracePt t="35325" x="5581650" y="1860550"/>
          <p14:tracePt t="35341" x="5600700" y="1860550"/>
          <p14:tracePt t="35388" x="5607050" y="1860550"/>
          <p14:tracePt t="35397" x="5613400" y="1860550"/>
          <p14:tracePt t="35413" x="5619750" y="1860550"/>
          <p14:tracePt t="35429" x="5632450" y="1860550"/>
          <p14:tracePt t="35433" x="5638800" y="1860550"/>
          <p14:tracePt t="35442" x="5657850" y="1860550"/>
          <p14:tracePt t="35458" x="5670550" y="1854200"/>
          <p14:tracePt t="35475" x="5683250" y="1847850"/>
          <p14:tracePt t="35492" x="5702300" y="1847850"/>
          <p14:tracePt t="35508" x="5721350" y="1835150"/>
          <p14:tracePt t="35525" x="5746750" y="1835150"/>
          <p14:tracePt t="35542" x="5784850" y="1828800"/>
          <p14:tracePt t="35558" x="5816600" y="1809750"/>
          <p14:tracePt t="35575" x="5880100" y="1790700"/>
          <p14:tracePt t="35592" x="5924550" y="1778000"/>
          <p14:tracePt t="35608" x="5988050" y="1758950"/>
          <p14:tracePt t="35625" x="6019800" y="1739900"/>
          <p14:tracePt t="35642" x="6045200" y="1727200"/>
          <p14:tracePt t="35659" x="6070600" y="1720850"/>
          <p14:tracePt t="35675" x="6089650" y="1720850"/>
          <p14:tracePt t="35691" x="6121400" y="1714500"/>
          <p14:tracePt t="35709" x="6191250" y="1714500"/>
          <p14:tracePt t="35726" x="6267450" y="1714500"/>
          <p14:tracePt t="35742" x="6343650" y="1714500"/>
          <p14:tracePt t="35759" x="6413500" y="1708150"/>
          <p14:tracePt t="35775" x="6438900" y="1701800"/>
          <p14:tracePt t="35792" x="6464300" y="1695450"/>
          <p14:tracePt t="35809" x="6489700" y="1689100"/>
          <p14:tracePt t="35826" x="6508750" y="1689100"/>
          <p14:tracePt t="35842" x="6527800" y="1676400"/>
          <p14:tracePt t="35859" x="6540500" y="1670050"/>
          <p14:tracePt t="35876" x="6559550" y="1663700"/>
          <p14:tracePt t="35909" x="6565900" y="1657350"/>
          <p14:tracePt t="35910" x="6572250" y="1657350"/>
          <p14:tracePt t="35926" x="6604000" y="1651000"/>
          <p14:tracePt t="35942" x="6642100" y="1638300"/>
          <p14:tracePt t="35959" x="6705600" y="1593850"/>
          <p14:tracePt t="35977" x="6750050" y="1574800"/>
          <p14:tracePt t="35992" x="6794500" y="1530350"/>
          <p14:tracePt t="36009" x="6813550" y="1530350"/>
          <p14:tracePt t="36026" x="6819900" y="1511300"/>
          <p14:tracePt t="36062" x="6819900" y="1498600"/>
          <p14:tracePt t="36062" x="6826250" y="1485900"/>
          <p14:tracePt t="36076" x="6832600" y="1447800"/>
          <p14:tracePt t="36093" x="6845300" y="1435100"/>
          <p14:tracePt t="36109" x="6845300" y="1416050"/>
          <p14:tracePt t="36126" x="6845300" y="1403350"/>
          <p14:tracePt t="36143" x="6851650" y="1397000"/>
          <p14:tracePt t="36159" x="6851650" y="1377950"/>
          <p14:tracePt t="36176" x="6851650" y="1365250"/>
          <p14:tracePt t="36193" x="6851650" y="1346200"/>
          <p14:tracePt t="36210" x="6832600" y="1314450"/>
          <p14:tracePt t="36227" x="6826250" y="1308100"/>
          <p14:tracePt t="36243" x="6813550" y="1289050"/>
          <p14:tracePt t="36260" x="6794500" y="1282700"/>
          <p14:tracePt t="36277" x="6788150" y="1270000"/>
          <p14:tracePt t="36293" x="6762750" y="1250950"/>
          <p14:tracePt t="36310" x="6743700" y="1225550"/>
          <p14:tracePt t="36326" x="6724650" y="1212850"/>
          <p14:tracePt t="36343" x="6711950" y="1181100"/>
          <p14:tracePt t="36360" x="6661150" y="1143000"/>
          <p14:tracePt t="36377" x="6629400" y="1117600"/>
          <p14:tracePt t="36393" x="6559550" y="1047750"/>
          <p14:tracePt t="36410" x="6521450" y="1009650"/>
          <p14:tracePt t="36427" x="6483350" y="971550"/>
          <p14:tracePt t="36443" x="6457950" y="965200"/>
          <p14:tracePt t="36443" x="6451600" y="965200"/>
          <p14:tracePt t="36477" x="6445250" y="965200"/>
          <p14:tracePt t="36478" x="6432550" y="958850"/>
          <p14:tracePt t="36493" x="6419850" y="946150"/>
          <p14:tracePt t="36510" x="6381750" y="946150"/>
          <p14:tracePt t="36528" x="6362700" y="946150"/>
          <p14:tracePt t="36543" x="6350000" y="946150"/>
          <p14:tracePt t="36560" x="6311900" y="946150"/>
          <p14:tracePt t="36577" x="6267450" y="946150"/>
          <p14:tracePt t="36594" x="6178550" y="946150"/>
          <p14:tracePt t="36610" x="6051550" y="958850"/>
          <p14:tracePt t="36627" x="5962650" y="990600"/>
          <p14:tracePt t="36643" x="5886450" y="1016000"/>
          <p14:tracePt t="36661" x="5861050" y="1035050"/>
          <p14:tracePt t="36679" x="5829300" y="1054100"/>
          <p14:tracePt t="36694" x="5803900" y="1066800"/>
          <p14:tracePt t="36711" x="5759450" y="1092200"/>
          <p14:tracePt t="36727" x="5683250" y="1117600"/>
          <p14:tracePt t="36744" x="5626100" y="1136650"/>
          <p14:tracePt t="36760" x="5549900" y="1174750"/>
          <p14:tracePt t="36777" x="5505450" y="1231900"/>
          <p14:tracePt t="36794" x="5441950" y="1282700"/>
          <p14:tracePt t="36811" x="5372100" y="1320800"/>
          <p14:tracePt t="36811" x="5353050" y="1339850"/>
          <p14:tracePt t="36829" x="5327650" y="1371600"/>
          <p14:tracePt t="36845" x="5321300" y="1371600"/>
          <p14:tracePt t="36860" x="5302250" y="1447800"/>
          <p14:tracePt t="36878" x="5302250" y="1504950"/>
          <p14:tracePt t="36894" x="5314950" y="1574800"/>
          <p14:tracePt t="36910" x="5327650" y="1606550"/>
          <p14:tracePt t="36928" x="5346700" y="1625600"/>
          <p14:tracePt t="36944" x="5359400" y="1631950"/>
          <p14:tracePt t="36961" x="5365750" y="1644650"/>
          <p14:tracePt t="36977" x="5410200" y="1670050"/>
          <p14:tracePt t="36994" x="5524500" y="1727200"/>
          <p14:tracePt t="37011" x="5683250" y="1797050"/>
          <p14:tracePt t="37028" x="5873750" y="1841500"/>
          <p14:tracePt t="37044" x="6089650" y="1841500"/>
          <p14:tracePt t="37062" x="6172200" y="1841500"/>
          <p14:tracePt t="37078" x="6210300" y="1822450"/>
          <p14:tracePt t="37094" x="6254750" y="1790700"/>
          <p14:tracePt t="37111" x="6292850" y="1765300"/>
          <p14:tracePt t="37128" x="6318250" y="1727200"/>
          <p14:tracePt t="37145" x="6343650" y="1682750"/>
          <p14:tracePt t="37161" x="6369050" y="1625600"/>
          <p14:tracePt t="37178" x="6375400" y="1600200"/>
          <p14:tracePt t="37194" x="6394450" y="1555750"/>
          <p14:tracePt t="37211" x="6400800" y="1524000"/>
          <p14:tracePt t="37228" x="6400800" y="1492250"/>
          <p14:tracePt t="37246" x="6400800" y="1466850"/>
          <p14:tracePt t="37262" x="6400800" y="1460500"/>
          <p14:tracePt t="37278" x="6400800" y="1428750"/>
          <p14:tracePt t="37295" x="6400800" y="1397000"/>
          <p14:tracePt t="37311" x="6400800" y="1365250"/>
          <p14:tracePt t="37328" x="6388100" y="1333500"/>
          <p14:tracePt t="37345" x="6375400" y="1289050"/>
          <p14:tracePt t="37361" x="6343650" y="1250950"/>
          <p14:tracePt t="37378" x="6273800" y="1200150"/>
          <p14:tracePt t="37395" x="6197600" y="1136650"/>
          <p14:tracePt t="37412" x="6032500" y="1060450"/>
          <p14:tracePt t="37429" x="5880100" y="990600"/>
          <p14:tracePt t="37445" x="5695950" y="952500"/>
          <p14:tracePt t="37462" x="5556250" y="946150"/>
          <p14:tracePt t="37478" x="5454650" y="933450"/>
          <p14:tracePt t="37495" x="5372100" y="927100"/>
          <p14:tracePt t="37511" x="5314950" y="927100"/>
          <p14:tracePt t="37528" x="5295900" y="927100"/>
          <p14:tracePt t="37545" x="5257800" y="933450"/>
          <p14:tracePt t="37562" x="5194300" y="977900"/>
          <p14:tracePt t="37578" x="5130800" y="1041400"/>
          <p14:tracePt t="37595" x="5060950" y="1111250"/>
          <p14:tracePt t="37612" x="4927600" y="1206500"/>
          <p14:tracePt t="37629" x="4826000" y="1282700"/>
          <p14:tracePt t="37645" x="4762500" y="1308100"/>
          <p14:tracePt t="37662" x="4705350" y="1320800"/>
          <p14:tracePt t="37678" x="4673600" y="1327150"/>
          <p14:tracePt t="37695" x="4660900" y="1339850"/>
          <p14:tracePt t="37712" x="4648200" y="1339850"/>
          <p14:tracePt t="37729" x="4635500" y="1346200"/>
          <p14:tracePt t="37746" x="4616450" y="1346200"/>
          <p14:tracePt t="37762" x="4565650" y="1365250"/>
          <p14:tracePt t="37779" x="4514850" y="1384300"/>
          <p14:tracePt t="37795" x="4400550" y="1441450"/>
          <p14:tracePt t="37813" x="4311650" y="1473200"/>
          <p14:tracePt t="37830" x="4178300" y="1498600"/>
          <p14:tracePt t="37846" x="4083050" y="1517650"/>
          <p14:tracePt t="37862" x="3975100" y="1517650"/>
          <p14:tracePt t="37879" x="3905250" y="1517650"/>
          <p14:tracePt t="37896" x="3873500" y="1517650"/>
          <p14:tracePt t="37912" x="3848100" y="1511300"/>
          <p14:tracePt t="37929" x="3835400" y="1511300"/>
          <p14:tracePt t="37946" x="3810000" y="1511300"/>
          <p14:tracePt t="37962" x="3803650" y="1504950"/>
          <p14:tracePt t="38012" x="3797300" y="1504950"/>
          <p14:tracePt t="38117" x="3810000" y="1517650"/>
          <p14:tracePt t="38125" x="3816350" y="1517650"/>
          <p14:tracePt t="38133" x="3829050" y="1517650"/>
          <p14:tracePt t="38133" x="3841750" y="1517650"/>
          <p14:tracePt t="38149" x="3867150" y="1517650"/>
          <p14:tracePt t="38156" x="3892550" y="1517650"/>
          <p14:tracePt t="38164" x="3968750" y="1524000"/>
          <p14:tracePt t="38179" x="4114800" y="1530350"/>
          <p14:tracePt t="38196" x="4413250" y="1543050"/>
          <p14:tracePt t="38214" x="4616450" y="1543050"/>
          <p14:tracePt t="38229" x="4768850" y="1543050"/>
          <p14:tracePt t="38246" x="4870450" y="1543050"/>
          <p14:tracePt t="38263" x="4946650" y="1543050"/>
          <p14:tracePt t="38279" x="5003800" y="1543050"/>
          <p14:tracePt t="38296" x="5048250" y="1543050"/>
          <p14:tracePt t="38313" x="5092700" y="1543050"/>
          <p14:tracePt t="38330" x="5124450" y="1543050"/>
          <p14:tracePt t="38346" x="5137150" y="1543050"/>
          <p14:tracePt t="38363" x="5156200" y="1543050"/>
          <p14:tracePt t="38380" x="5168900" y="1543050"/>
          <p14:tracePt t="38380" x="5175250" y="1543050"/>
          <p14:tracePt t="38397" x="5181600" y="1543050"/>
          <p14:tracePt t="38413" x="5194300" y="1543050"/>
          <p14:tracePt t="38621" x="5168900" y="1543050"/>
          <p14:tracePt t="38629" x="5143500" y="1543050"/>
          <p14:tracePt t="38637" x="5099050" y="1543050"/>
          <p14:tracePt t="38645" x="4946650" y="1543050"/>
          <p14:tracePt t="38656" x="4826000" y="1543050"/>
          <p14:tracePt t="38663" x="4438650" y="1485900"/>
          <p14:tracePt t="38680" x="3975100" y="1416050"/>
          <p14:tracePt t="38697" x="3422650" y="1346200"/>
          <p14:tracePt t="38714" x="2997200" y="1289050"/>
          <p14:tracePt t="38730" x="2647950" y="1244600"/>
          <p14:tracePt t="38747" x="2336800" y="1200150"/>
          <p14:tracePt t="38764" x="2019300" y="1168400"/>
          <p14:tracePt t="38781" x="1955800" y="1168400"/>
          <p14:tracePt t="38917" x="1974850" y="1168400"/>
          <p14:tracePt t="38917" x="2000250" y="1168400"/>
          <p14:tracePt t="38933" x="2057400" y="1181100"/>
          <p14:tracePt t="38941" x="2146300" y="1206500"/>
          <p14:tracePt t="38949" x="2406650" y="1308100"/>
          <p14:tracePt t="38965" x="2571750" y="1327150"/>
          <p14:tracePt t="38965" x="2819400" y="1365250"/>
          <p14:tracePt t="38982" x="3035300" y="1384300"/>
          <p14:tracePt t="38998" x="3206750" y="1390650"/>
          <p14:tracePt t="39014" x="3327400" y="1390650"/>
          <p14:tracePt t="39031" x="3409950" y="1390650"/>
          <p14:tracePt t="39047" x="3467100" y="1390650"/>
          <p14:tracePt t="39064" x="3543300" y="1403350"/>
          <p14:tracePt t="39081" x="3613150" y="1416050"/>
          <p14:tracePt t="39098" x="3689350" y="1422400"/>
          <p14:tracePt t="39115" x="3771900" y="1447800"/>
          <p14:tracePt t="39131" x="3810000" y="1447800"/>
          <p14:tracePt t="39148" x="3829050" y="1447800"/>
          <p14:tracePt t="39164" x="3873500" y="1447800"/>
          <p14:tracePt t="39182" x="3924300" y="1454150"/>
          <p14:tracePt t="39198" x="3981450" y="1454150"/>
          <p14:tracePt t="39214" x="4013200" y="1460500"/>
          <p14:tracePt t="39365" x="4025900" y="1460500"/>
          <p14:tracePt t="39373" x="4070350" y="1466850"/>
          <p14:tracePt t="39381" x="4146550" y="1479550"/>
          <p14:tracePt t="39391" x="4235450" y="1479550"/>
          <p14:tracePt t="39398" x="4394200" y="1479550"/>
          <p14:tracePt t="39416" x="4591050" y="1466850"/>
          <p14:tracePt t="39431" x="4800600" y="1409700"/>
          <p14:tracePt t="39448" x="4921250" y="1384300"/>
          <p14:tracePt t="39465" x="4965700" y="1371600"/>
          <p14:tracePt t="39482" x="4972050" y="1371600"/>
          <p14:tracePt t="39557" x="4978400" y="1371600"/>
          <p14:tracePt t="39565" x="4997450" y="1371600"/>
          <p14:tracePt t="39581" x="5022850" y="1371600"/>
          <p14:tracePt t="39598" x="5048250" y="1371600"/>
          <p14:tracePt t="39598" x="5054600" y="1371600"/>
          <p14:tracePt t="39636" x="5060950" y="1371600"/>
          <p14:tracePt t="39652" x="5067300" y="1371600"/>
          <p14:tracePt t="39655" x="5073650" y="1365250"/>
          <p14:tracePt t="39664" x="5092700" y="1352550"/>
          <p14:tracePt t="39681" x="5099050" y="1333500"/>
          <p14:tracePt t="39699" x="5105400" y="1314450"/>
          <p14:tracePt t="39715" x="5124450" y="1282700"/>
          <p14:tracePt t="39732" x="5124450" y="1250950"/>
          <p14:tracePt t="39732" x="5137150" y="1219200"/>
          <p14:tracePt t="39750" x="5143500" y="1181100"/>
          <p14:tracePt t="39765" x="5143500" y="1162050"/>
          <p14:tracePt t="39782" x="5143500" y="1149350"/>
          <p14:tracePt t="39818" x="5130800" y="1149350"/>
          <p14:tracePt t="39845" x="5105400" y="1143000"/>
          <p14:tracePt t="39853" x="5060950" y="1123950"/>
          <p14:tracePt t="39861" x="5016500" y="1111250"/>
          <p14:tracePt t="39867" x="4838700" y="1054100"/>
          <p14:tracePt t="39882" x="4756150" y="1054100"/>
          <p14:tracePt t="39899" x="4711700" y="1054100"/>
          <p14:tracePt t="39916" x="4679950" y="1054100"/>
          <p14:tracePt t="39932" x="4629150" y="1104900"/>
          <p14:tracePt t="39950" x="4610100" y="1149350"/>
          <p14:tracePt t="39966" x="4603750" y="1206500"/>
          <p14:tracePt t="39982" x="4603750" y="1276350"/>
          <p14:tracePt t="39999" x="4603750" y="1320800"/>
          <p14:tracePt t="40016" x="4641850" y="1377950"/>
          <p14:tracePt t="40033" x="4686300" y="1416050"/>
          <p14:tracePt t="40049" x="4749800" y="1454150"/>
          <p14:tracePt t="40066" x="4826000" y="1473200"/>
          <p14:tracePt t="40082" x="4927600" y="1479550"/>
          <p14:tracePt t="40099" x="5067300" y="1504950"/>
          <p14:tracePt t="40116" x="5283200" y="1504950"/>
          <p14:tracePt t="40133" x="5365750" y="1504950"/>
          <p14:tracePt t="40149" x="5403850" y="1504950"/>
          <p14:tracePt t="40166" x="5429250" y="1498600"/>
          <p14:tracePt t="40183" x="5441950" y="1479550"/>
          <p14:tracePt t="40199" x="5448300" y="1479550"/>
          <p14:tracePt t="40216" x="5448300" y="1460500"/>
          <p14:tracePt t="40317" x="5448300" y="1454150"/>
          <p14:tracePt t="40358" x="5448300" y="1460500"/>
          <p14:tracePt t="40365" x="5499100" y="1485900"/>
          <p14:tracePt t="40373" x="5568950" y="1492250"/>
          <p14:tracePt t="40381" x="5664200" y="1517650"/>
          <p14:tracePt t="40388" x="6000750" y="1587500"/>
          <p14:tracePt t="40400" x="6330950" y="1631950"/>
          <p14:tracePt t="40416" x="6610350" y="1682750"/>
          <p14:tracePt t="40433" x="6807200" y="1714500"/>
          <p14:tracePt t="40450" x="6991350" y="1746250"/>
          <p14:tracePt t="40466" x="7188200" y="1765300"/>
          <p14:tracePt t="40483" x="7302500" y="1784350"/>
          <p14:tracePt t="40500" x="7378700" y="1784350"/>
          <p14:tracePt t="40533" x="7397750" y="1784350"/>
          <p14:tracePt t="40534" x="7423150" y="1771650"/>
          <p14:tracePt t="40550" x="7435850" y="1758950"/>
          <p14:tracePt t="40566" x="7448550" y="1733550"/>
          <p14:tracePt t="40583" x="7454900" y="1720850"/>
          <p14:tracePt t="40600" x="7493000" y="1670050"/>
          <p14:tracePt t="40617" x="7512050" y="1638300"/>
          <p14:tracePt t="40634" x="7569200" y="1593850"/>
          <p14:tracePt t="40650" x="7607300" y="1549400"/>
          <p14:tracePt t="40667" x="7658100" y="1498600"/>
          <p14:tracePt t="40683" x="7721600" y="1435100"/>
          <p14:tracePt t="40683" x="7747000" y="1403350"/>
          <p14:tracePt t="40701" x="7810500" y="1358900"/>
          <p14:tracePt t="40717" x="7867650" y="1308100"/>
          <p14:tracePt t="40734" x="7912100" y="1276350"/>
          <p14:tracePt t="40750" x="7931150" y="1250950"/>
          <p14:tracePt t="40767" x="7943850" y="1212850"/>
          <p14:tracePt t="40784" x="7956550" y="1168400"/>
          <p14:tracePt t="40800" x="7956550" y="1130300"/>
          <p14:tracePt t="40817" x="7956550" y="1092200"/>
          <p14:tracePt t="40834" x="7956550" y="1041400"/>
          <p14:tracePt t="40851" x="7950200" y="996950"/>
          <p14:tracePt t="40867" x="7931150" y="958850"/>
          <p14:tracePt t="40884" x="7899400" y="933450"/>
          <p14:tracePt t="40884" x="7880350" y="914400"/>
          <p14:tracePt t="40901" x="7854950" y="908050"/>
          <p14:tracePt t="40917" x="7810500" y="908050"/>
          <p14:tracePt t="40934" x="7772400" y="908050"/>
          <p14:tracePt t="40950" x="7727950" y="908050"/>
          <p14:tracePt t="40967" x="7645400" y="939800"/>
          <p14:tracePt t="40984" x="7518400" y="990600"/>
          <p14:tracePt t="41001" x="7404100" y="1028700"/>
          <p14:tracePt t="41017" x="7296150" y="1085850"/>
          <p14:tracePt t="41034" x="7232650" y="1143000"/>
          <p14:tracePt t="41051" x="7169150" y="1206500"/>
          <p14:tracePt t="41068" x="7150100" y="1238250"/>
          <p14:tracePt t="41084" x="7112000" y="1276350"/>
          <p14:tracePt t="41102" x="7112000" y="1308100"/>
          <p14:tracePt t="41118" x="7105650" y="1320800"/>
          <p14:tracePt t="41134" x="7105650" y="1346200"/>
          <p14:tracePt t="41151" x="7105650" y="1358900"/>
          <p14:tracePt t="41168" x="7105650" y="1384300"/>
          <p14:tracePt t="41184" x="7105650" y="1403350"/>
          <p14:tracePt t="41201" x="7118350" y="1416050"/>
          <p14:tracePt t="41218" x="7156450" y="1485900"/>
          <p14:tracePt t="41234" x="7200900" y="1530350"/>
          <p14:tracePt t="41251" x="7232650" y="1562100"/>
          <p14:tracePt t="41268" x="7270750" y="1600200"/>
          <p14:tracePt t="41285" x="7289800" y="1612900"/>
          <p14:tracePt t="41302" x="7334250" y="1631950"/>
          <p14:tracePt t="41318" x="7378700" y="1651000"/>
          <p14:tracePt t="41335" x="7442200" y="1663700"/>
          <p14:tracePt t="41351" x="7486650" y="1670050"/>
          <p14:tracePt t="41368" x="7550150" y="1670050"/>
          <p14:tracePt t="41385" x="7588250" y="1670050"/>
          <p14:tracePt t="41401" x="7613650" y="1670050"/>
          <p14:tracePt t="41418" x="7639050" y="1644650"/>
          <p14:tracePt t="41435" x="7658100" y="1625600"/>
          <p14:tracePt t="41452" x="7677150" y="1568450"/>
          <p14:tracePt t="41468" x="7696200" y="1530350"/>
          <p14:tracePt t="41485" x="7708900" y="1498600"/>
          <p14:tracePt t="41501" x="7715250" y="1473200"/>
          <p14:tracePt t="41519" x="7715250" y="1441450"/>
          <p14:tracePt t="41535" x="7715250" y="1390650"/>
          <p14:tracePt t="41552" x="7715250" y="1346200"/>
          <p14:tracePt t="41568" x="7683500" y="1270000"/>
          <p14:tracePt t="41585" x="7658100" y="1206500"/>
          <p14:tracePt t="41603" x="7620000" y="1155700"/>
          <p14:tracePt t="41618" x="7594600" y="1117600"/>
          <p14:tracePt t="41635" x="7581900" y="1092200"/>
          <p14:tracePt t="41652" x="7562850" y="1079500"/>
          <p14:tracePt t="41670" x="7550150" y="1079500"/>
          <p14:tracePt t="41685" x="7524750" y="1079500"/>
          <p14:tracePt t="41702" x="7480300" y="1079500"/>
          <p14:tracePt t="41718" x="7423150" y="1079500"/>
          <p14:tracePt t="41735" x="7366000" y="1073150"/>
          <p14:tracePt t="41753" x="7308850" y="1073150"/>
          <p14:tracePt t="41768" x="7239000" y="1073150"/>
          <p14:tracePt t="41785" x="7188200" y="1098550"/>
          <p14:tracePt t="41802" x="7143750" y="1130300"/>
          <p14:tracePt t="41819" x="7099300" y="1168400"/>
          <p14:tracePt t="41835" x="7029450" y="1206500"/>
          <p14:tracePt t="41852" x="7010400" y="1231900"/>
          <p14:tracePt t="41869" x="6972300" y="1289050"/>
          <p14:tracePt t="41887" x="6940550" y="1346200"/>
          <p14:tracePt t="41919" x="6940550" y="1397000"/>
          <p14:tracePt t="41952" x="6959600" y="1435100"/>
          <p14:tracePt t="41969" x="6991350" y="1492250"/>
          <p14:tracePt t="41986" x="7023100" y="1511300"/>
          <p14:tracePt t="42002" x="7061200" y="1536700"/>
          <p14:tracePt t="42019" x="7086600" y="1549400"/>
          <p14:tracePt t="42036" x="7162800" y="1568450"/>
          <p14:tracePt t="42054" x="7200900" y="1587500"/>
          <p14:tracePt t="42069" x="7327900" y="1587500"/>
          <p14:tracePt t="42086" x="7378700" y="1587500"/>
          <p14:tracePt t="42102" x="7423150" y="1587500"/>
          <p14:tracePt t="42119" x="7461250" y="1587500"/>
          <p14:tracePt t="42136" x="7499350" y="1581150"/>
          <p14:tracePt t="42153" x="7512050" y="1562100"/>
          <p14:tracePt t="42169" x="7531100" y="1549400"/>
          <p14:tracePt t="42186" x="7543800" y="1536700"/>
          <p14:tracePt t="42203" x="7550150" y="1498600"/>
          <p14:tracePt t="42220" x="7556500" y="1473200"/>
          <p14:tracePt t="42236" x="7562850" y="1409700"/>
          <p14:tracePt t="42254" x="7562850" y="1358900"/>
          <p14:tracePt t="42269" x="7569200" y="1314450"/>
          <p14:tracePt t="42286" x="7569200" y="1257300"/>
          <p14:tracePt t="42303" x="7569200" y="1219200"/>
          <p14:tracePt t="42319" x="7569200" y="1168400"/>
          <p14:tracePt t="42336" x="7550150" y="1136650"/>
          <p14:tracePt t="42353" x="7537450" y="1123950"/>
          <p14:tracePt t="42370" x="7505700" y="1117600"/>
          <p14:tracePt t="42386" x="7461250" y="1117600"/>
          <p14:tracePt t="42403" x="7429500" y="1111250"/>
          <p14:tracePt t="42420" x="7404100" y="1111250"/>
          <p14:tracePt t="42437" x="7385050" y="1111250"/>
          <p14:tracePt t="42453" x="7359650" y="1117600"/>
          <p14:tracePt t="42470" x="7327900" y="1143000"/>
          <p14:tracePt t="42486" x="7283450" y="1174750"/>
          <p14:tracePt t="42503" x="7239000" y="1206500"/>
          <p14:tracePt t="42519" x="7200900" y="1263650"/>
          <p14:tracePt t="42537" x="7175500" y="1308100"/>
          <p14:tracePt t="42553" x="7162800" y="1333500"/>
          <p14:tracePt t="42569" x="7156450" y="1365250"/>
          <p14:tracePt t="42585" x="7150100" y="1397000"/>
          <p14:tracePt t="42603" x="7143750" y="1428750"/>
          <p14:tracePt t="42619" x="7137400" y="1441450"/>
          <p14:tracePt t="42636" x="7137400" y="1454150"/>
          <p14:tracePt t="42653" x="7137400" y="1479550"/>
          <p14:tracePt t="42670" x="7137400" y="1504950"/>
          <p14:tracePt t="42687" x="7137400" y="1517650"/>
          <p14:tracePt t="42704" x="7137400" y="1524000"/>
          <p14:tracePt t="42720" x="7143750" y="1536700"/>
          <p14:tracePt t="42737" x="7169150" y="1555750"/>
          <p14:tracePt t="42753" x="7207250" y="1587500"/>
          <p14:tracePt t="42770" x="7270750" y="1612900"/>
          <p14:tracePt t="42787" x="7340600" y="1644650"/>
          <p14:tracePt t="42804" x="7404100" y="1651000"/>
          <p14:tracePt t="42821" x="7442200" y="1651000"/>
          <p14:tracePt t="42837" x="7493000" y="1651000"/>
          <p14:tracePt t="42855" x="7550150" y="1651000"/>
          <p14:tracePt t="42870" x="7607300" y="1651000"/>
          <p14:tracePt t="42887" x="7658100" y="1644650"/>
          <p14:tracePt t="42904" x="7702550" y="1631950"/>
          <p14:tracePt t="42920" x="7740650" y="1619250"/>
          <p14:tracePt t="42937" x="7753350" y="1600200"/>
          <p14:tracePt t="42954" x="7772400" y="1581150"/>
          <p14:tracePt t="42971" x="7778750" y="1562100"/>
          <p14:tracePt t="42987" x="7785100" y="1530350"/>
          <p14:tracePt t="43004" x="7785100" y="1473200"/>
          <p14:tracePt t="43022" x="7785100" y="1428750"/>
          <p14:tracePt t="43039" x="7785100" y="1377950"/>
          <p14:tracePt t="43055" x="7766050" y="1333500"/>
          <p14:tracePt t="43071" x="7747000" y="1295400"/>
          <p14:tracePt t="43087" x="7727950" y="1270000"/>
          <p14:tracePt t="43104" x="7696200" y="1244600"/>
          <p14:tracePt t="43121" x="7639050" y="1212850"/>
          <p14:tracePt t="43138" x="7594600" y="1206500"/>
          <p14:tracePt t="43154" x="7575550" y="1206500"/>
          <p14:tracePt t="43171" x="7556500" y="1206500"/>
          <p14:tracePt t="43188" x="7518400" y="1206500"/>
          <p14:tracePt t="43205" x="7505700" y="1206500"/>
          <p14:tracePt t="43221" x="7435850" y="1206500"/>
          <p14:tracePt t="43237" x="7372350" y="1212850"/>
          <p14:tracePt t="43256" x="7308850" y="1225550"/>
          <p14:tracePt t="43271" x="7283450" y="1231900"/>
          <p14:tracePt t="43288" x="7258050" y="1244600"/>
          <p14:tracePt t="43304" x="7245350" y="1250950"/>
          <p14:tracePt t="43321" x="7239000" y="1250950"/>
          <p14:tracePt t="43338" x="7232650" y="1250950"/>
          <p14:tracePt t="43429" x="7226300" y="1257300"/>
          <p14:tracePt t="43438" x="7219950" y="1257300"/>
          <p14:tracePt t="43453" x="7213600" y="1263650"/>
          <p14:tracePt t="43458" x="7213600" y="1276350"/>
          <p14:tracePt t="43471" x="7207250" y="1301750"/>
          <p14:tracePt t="43488" x="7200900" y="1320800"/>
          <p14:tracePt t="43505" x="7194550" y="1333500"/>
          <p14:tracePt t="43522" x="7194550" y="1358900"/>
          <p14:tracePt t="43538" x="7188200" y="1384300"/>
          <p14:tracePt t="43555" x="7181850" y="1397000"/>
          <p14:tracePt t="43572" x="7175500" y="1403350"/>
          <p14:tracePt t="43588" x="7162800" y="1416050"/>
          <p14:tracePt t="43629" x="7156450" y="1416050"/>
          <p14:tracePt t="43629" x="7137400" y="1416050"/>
          <p14:tracePt t="43648" x="7112000" y="1416050"/>
          <p14:tracePt t="43648" x="7092950" y="1416050"/>
          <p14:tracePt t="43655" x="7029450" y="1358900"/>
          <p14:tracePt t="43672" x="6978650" y="1320800"/>
          <p14:tracePt t="43688" x="6934200" y="1282700"/>
          <p14:tracePt t="43705" x="6864350" y="1219200"/>
          <p14:tracePt t="43722" x="6826250" y="1174750"/>
          <p14:tracePt t="43739" x="6750050" y="1092200"/>
          <p14:tracePt t="43755" x="6654800" y="1016000"/>
          <p14:tracePt t="43772" x="6584950" y="971550"/>
          <p14:tracePt t="43790" x="6534150" y="946150"/>
          <p14:tracePt t="43805" x="6419850" y="914400"/>
          <p14:tracePt t="43822" x="6223000" y="889000"/>
          <p14:tracePt t="43839" x="6057900" y="889000"/>
          <p14:tracePt t="43855" x="5937250" y="889000"/>
          <p14:tracePt t="43872" x="5842000" y="889000"/>
          <p14:tracePt t="43889" x="5759450" y="895350"/>
          <p14:tracePt t="43905" x="5702300" y="908050"/>
          <p14:tracePt t="43922" x="5619750" y="933450"/>
          <p14:tracePt t="43939" x="5543550" y="977900"/>
          <p14:tracePt t="43956" x="5486400" y="1009650"/>
          <p14:tracePt t="43956" x="5473700" y="1022350"/>
          <p14:tracePt t="43973" x="5422900" y="1079500"/>
          <p14:tracePt t="43989" x="5384800" y="1143000"/>
          <p14:tracePt t="44007" x="5365750" y="1187450"/>
          <p14:tracePt t="44022" x="5353050" y="1238250"/>
          <p14:tracePt t="44039" x="5340350" y="1289050"/>
          <p14:tracePt t="44056" x="5340350" y="1333500"/>
          <p14:tracePt t="44073" x="5340350" y="1365250"/>
          <p14:tracePt t="44089" x="5340350" y="1435100"/>
          <p14:tracePt t="44106" x="5365750" y="1485900"/>
          <p14:tracePt t="44122" x="5429250" y="1549400"/>
          <p14:tracePt t="44139" x="5473700" y="1581150"/>
          <p14:tracePt t="44156" x="5543550" y="1612900"/>
          <p14:tracePt t="44174" x="5600700" y="1638300"/>
          <p14:tracePt t="44191" x="5715000" y="1689100"/>
          <p14:tracePt t="44206" x="5861050" y="1733550"/>
          <p14:tracePt t="44223" x="6026150" y="1765300"/>
          <p14:tracePt t="44239" x="6248400" y="1803400"/>
          <p14:tracePt t="44256" x="6400800" y="1803400"/>
          <p14:tracePt t="44273" x="6527800" y="1803400"/>
          <p14:tracePt t="44290" x="6629400" y="1803400"/>
          <p14:tracePt t="44306" x="6680200" y="1784350"/>
          <p14:tracePt t="44323" x="6762750" y="1733550"/>
          <p14:tracePt t="44341" x="6775450" y="1727200"/>
          <p14:tracePt t="44356" x="6819900" y="1663700"/>
          <p14:tracePt t="44373" x="6858000" y="1574800"/>
          <p14:tracePt t="44390" x="6864350" y="1504950"/>
          <p14:tracePt t="44406" x="6870700" y="1428750"/>
          <p14:tracePt t="44423" x="6870700" y="1371600"/>
          <p14:tracePt t="44440" x="6870700" y="1308100"/>
          <p14:tracePt t="44456" x="6864350" y="1257300"/>
          <p14:tracePt t="44473" x="6813550" y="1193800"/>
          <p14:tracePt t="44491" x="6775450" y="1155700"/>
          <p14:tracePt t="44506" x="6680200" y="1098550"/>
          <p14:tracePt t="44523" x="6597650" y="1073150"/>
          <p14:tracePt t="44540" x="6407150" y="1003300"/>
          <p14:tracePt t="44557" x="6178550" y="933450"/>
          <p14:tracePt t="44557" x="6007100" y="908050"/>
          <p14:tracePt t="44574" x="5822950" y="876300"/>
          <p14:tracePt t="44590" x="5651500" y="876300"/>
          <p14:tracePt t="44607" x="5518150" y="876300"/>
          <p14:tracePt t="44623" x="5448300" y="876300"/>
          <p14:tracePt t="44642" x="5422900" y="882650"/>
          <p14:tracePt t="44656" x="5384800" y="939800"/>
          <p14:tracePt t="44673" x="5340350" y="1016000"/>
          <p14:tracePt t="44689" x="5302250" y="1111250"/>
          <p14:tracePt t="44705" x="5276850" y="1193800"/>
          <p14:tracePt t="44722" x="5257800" y="1276350"/>
          <p14:tracePt t="44739" x="5257800" y="1358900"/>
          <p14:tracePt t="44757" x="5257800" y="1447800"/>
          <p14:tracePt t="44774" x="5257800" y="1485900"/>
          <p14:tracePt t="44790" x="5257800" y="1543050"/>
          <p14:tracePt t="44807" x="5289550" y="1612900"/>
          <p14:tracePt t="44824" x="5359400" y="1701800"/>
          <p14:tracePt t="44840" x="5454650" y="1765300"/>
          <p14:tracePt t="44857" x="5613400" y="1809750"/>
          <p14:tracePt t="44874" x="5746750" y="1828800"/>
          <p14:tracePt t="44891" x="5861050" y="1828800"/>
          <p14:tracePt t="44907" x="5962650" y="1822450"/>
          <p14:tracePt t="44924" x="6070600" y="1790700"/>
          <p14:tracePt t="44941" x="6197600" y="1752600"/>
          <p14:tracePt t="44957" x="6267450" y="1727200"/>
          <p14:tracePt t="44974" x="6350000" y="1701800"/>
          <p14:tracePt t="44991" x="6407150" y="1663700"/>
          <p14:tracePt t="45007" x="6438900" y="1638300"/>
          <p14:tracePt t="45024" x="6457950" y="1606550"/>
          <p14:tracePt t="45041" x="6470650" y="1555750"/>
          <p14:tracePt t="45057" x="6477000" y="1536700"/>
          <p14:tracePt t="45075" x="6483350" y="1504950"/>
          <p14:tracePt t="45091" x="6483350" y="1492250"/>
          <p14:tracePt t="45108" x="6489700" y="1473200"/>
          <p14:tracePt t="45123" x="6489700" y="1454150"/>
          <p14:tracePt t="45141" x="6489700" y="1447800"/>
          <p14:tracePt t="45157" x="6489700" y="1416050"/>
          <p14:tracePt t="45174" x="6489700" y="1371600"/>
          <p14:tracePt t="45191" x="6489700" y="1320800"/>
          <p14:tracePt t="45208" x="6457950" y="1289050"/>
          <p14:tracePt t="45224" x="6426200" y="1276350"/>
          <p14:tracePt t="45241" x="6388100" y="1276350"/>
          <p14:tracePt t="45258" x="6330950" y="1276350"/>
          <p14:tracePt t="45274" x="6261100" y="1270000"/>
          <p14:tracePt t="45291" x="6178550" y="1270000"/>
          <p14:tracePt t="45308" x="5994400" y="1225550"/>
          <p14:tracePt t="45325" x="5930900" y="1219200"/>
          <p14:tracePt t="45341" x="5740400" y="1219200"/>
          <p14:tracePt t="45359" x="5683250" y="1219200"/>
          <p14:tracePt t="45375" x="5651500" y="1238250"/>
          <p14:tracePt t="45391" x="5600700" y="1276350"/>
          <p14:tracePt t="45408" x="5568950" y="1308100"/>
          <p14:tracePt t="45425" x="5549900" y="1320800"/>
          <p14:tracePt t="45441" x="5530850" y="1333500"/>
          <p14:tracePt t="45749" x="5530850" y="1339850"/>
          <p14:tracePt t="45782" x="5537200" y="1339850"/>
          <p14:tracePt t="45791" x="5543550" y="1339850"/>
          <p14:tracePt t="45822" x="5543550" y="1333500"/>
          <p14:tracePt t="45918" x="0" y="0"/>
        </p14:tracePtLst>
        <p14:tracePtLst>
          <p14:tracePt t="49057" x="1568450" y="3168650"/>
          <p14:tracePt t="49230" x="1562100" y="3168650"/>
          <p14:tracePt t="49234" x="1549400" y="3168650"/>
          <p14:tracePt t="49254" x="1536700" y="3168650"/>
          <p14:tracePt t="49261" x="1530350" y="3168650"/>
          <p14:tracePt t="49264" x="1511300" y="3168650"/>
          <p14:tracePt t="49281" x="1498600" y="3168650"/>
          <p14:tracePt t="49317" x="1492250" y="3168650"/>
          <p14:tracePt t="49324" x="1485900" y="3168650"/>
          <p14:tracePt t="49331" x="1473200" y="3168650"/>
          <p14:tracePt t="49348" x="1466850" y="3168650"/>
          <p14:tracePt t="49365" x="1441450" y="3155950"/>
          <p14:tracePt t="49382" x="1435100" y="3155950"/>
          <p14:tracePt t="49398" x="1422400" y="3155950"/>
          <p14:tracePt t="49438" x="1416050" y="3155950"/>
          <p14:tracePt t="49447" x="1409700" y="3155950"/>
          <p14:tracePt t="49448" x="1397000" y="3155950"/>
          <p14:tracePt t="49465" x="1358900" y="3149600"/>
          <p14:tracePt t="49481" x="1314450" y="3136900"/>
          <p14:tracePt t="49498" x="1301750" y="3136900"/>
          <p14:tracePt t="49515" x="1289050" y="3130550"/>
          <p14:tracePt t="49531" x="1276350" y="3130550"/>
          <p14:tracePt t="49548" x="1270000" y="3130550"/>
          <p14:tracePt t="49566" x="1263650" y="3130550"/>
          <p14:tracePt t="49582" x="1257300" y="3130550"/>
          <p14:tracePt t="49598" x="1250950" y="3130550"/>
          <p14:tracePt t="49615" x="1244600" y="3130550"/>
          <p14:tracePt t="49632" x="1231900" y="3130550"/>
          <p14:tracePt t="49648" x="1212850" y="3130550"/>
          <p14:tracePt t="49665" x="1181100" y="3130550"/>
          <p14:tracePt t="49681" x="1136650" y="3136900"/>
          <p14:tracePt t="49698" x="1117600" y="3136900"/>
          <p14:tracePt t="49716" x="1092200" y="3149600"/>
          <p14:tracePt t="49731" x="1085850" y="3155950"/>
          <p14:tracePt t="49748" x="1066800" y="3168650"/>
          <p14:tracePt t="49764" x="1060450" y="3175000"/>
          <p14:tracePt t="49803" x="1054100" y="3175000"/>
          <p14:tracePt t="49821" x="1054100" y="3181350"/>
          <p14:tracePt t="49831" x="1054100" y="3187700"/>
          <p14:tracePt t="49841" x="1054100" y="3194050"/>
          <p14:tracePt t="49869" x="1060450" y="3200400"/>
          <p14:tracePt t="49885" x="1073150" y="3213100"/>
          <p14:tracePt t="49894" x="1079500" y="3219450"/>
          <p14:tracePt t="49898" x="1098550" y="3238500"/>
          <p14:tracePt t="49915" x="1123950" y="3257550"/>
          <p14:tracePt t="49932" x="1181100" y="3263900"/>
          <p14:tracePt t="49949" x="1301750" y="3270250"/>
          <p14:tracePt t="49966" x="1422400" y="3276600"/>
          <p14:tracePt t="49982" x="1568450" y="3302000"/>
          <p14:tracePt t="49999" x="1765300" y="3321050"/>
          <p14:tracePt t="50015" x="1930400" y="3333750"/>
          <p14:tracePt t="50032" x="2063750" y="3359150"/>
          <p14:tracePt t="50049" x="2152650" y="3378200"/>
          <p14:tracePt t="50065" x="2254250" y="3390900"/>
          <p14:tracePt t="50082" x="2349500" y="3390900"/>
          <p14:tracePt t="50099" x="2495550" y="3390900"/>
          <p14:tracePt t="50116" x="2654300" y="3390900"/>
          <p14:tracePt t="50132" x="2819400" y="3390900"/>
          <p14:tracePt t="50132" x="2895600" y="3390900"/>
          <p14:tracePt t="50149" x="2940050" y="3384550"/>
          <p14:tracePt t="50164" x="3060700" y="3352800"/>
          <p14:tracePt t="50181" x="3067050" y="3346450"/>
          <p14:tracePt t="50198" x="3098800" y="3346450"/>
          <p14:tracePt t="50214" x="3117850" y="3346450"/>
          <p14:tracePt t="50231" x="3136900" y="3346450"/>
          <p14:tracePt t="50248" x="3168650" y="3333750"/>
          <p14:tracePt t="50264" x="3187700" y="3314700"/>
          <p14:tracePt t="50281" x="3206750" y="3295650"/>
          <p14:tracePt t="50298" x="3219450" y="3263900"/>
          <p14:tracePt t="50316" x="3225800" y="3232150"/>
          <p14:tracePt t="50334" x="3225800" y="3213100"/>
          <p14:tracePt t="50349" x="3225800" y="3200400"/>
          <p14:tracePt t="50367" x="3225800" y="3175000"/>
          <p14:tracePt t="50383" x="3225800" y="3143250"/>
          <p14:tracePt t="50399" x="3225800" y="3105150"/>
          <p14:tracePt t="50416" x="3225800" y="3048000"/>
          <p14:tracePt t="50433" x="3200400" y="2984500"/>
          <p14:tracePt t="50449" x="3168650" y="2940050"/>
          <p14:tracePt t="50466" x="3117850" y="2889250"/>
          <p14:tracePt t="50483" x="3022600" y="2838450"/>
          <p14:tracePt t="50501" x="2908300" y="2800350"/>
          <p14:tracePt t="50516" x="2743200" y="2781300"/>
          <p14:tracePt t="50534" x="2489200" y="2781300"/>
          <p14:tracePt t="50551" x="2279650" y="2781300"/>
          <p14:tracePt t="50567" x="2095500" y="2781300"/>
          <p14:tracePt t="50584" x="1968500" y="2781300"/>
          <p14:tracePt t="50600" x="1860550" y="2781300"/>
          <p14:tracePt t="50617" x="1835150" y="2781300"/>
          <p14:tracePt t="50634" x="1822450" y="2787650"/>
          <p14:tracePt t="50651" x="1809750" y="2813050"/>
          <p14:tracePt t="50668" x="1797050" y="2832100"/>
          <p14:tracePt t="50684" x="1790700" y="2889250"/>
          <p14:tracePt t="50701" x="1790700" y="2946400"/>
          <p14:tracePt t="50718" x="1790700" y="3060700"/>
          <p14:tracePt t="50735" x="1790700" y="3155950"/>
          <p14:tracePt t="50751" x="1841500" y="3257550"/>
          <p14:tracePt t="50767" x="1873250" y="3302000"/>
          <p14:tracePt t="50784" x="1917700" y="3333750"/>
          <p14:tracePt t="50801" x="1981200" y="3352800"/>
          <p14:tracePt t="50818" x="2063750" y="3390900"/>
          <p14:tracePt t="50834" x="2209800" y="3448050"/>
          <p14:tracePt t="50851" x="2368550" y="3473450"/>
          <p14:tracePt t="50868" x="2571750" y="3498850"/>
          <p14:tracePt t="50885" x="2749550" y="3543300"/>
          <p14:tracePt t="50901" x="2990850" y="3562350"/>
          <p14:tracePt t="50919" x="3079750" y="3562350"/>
          <p14:tracePt t="50919" x="3117850" y="3562350"/>
          <p14:tracePt t="50936" x="3194050" y="3543300"/>
          <p14:tracePt t="50951" x="3232150" y="3517900"/>
          <p14:tracePt t="50968" x="3270250" y="3479800"/>
          <p14:tracePt t="50984" x="3302000" y="3429000"/>
          <p14:tracePt t="51001" x="3321050" y="3378200"/>
          <p14:tracePt t="51018" x="3340100" y="3333750"/>
          <p14:tracePt t="51035" x="3340100" y="3295650"/>
          <p14:tracePt t="51051" x="3340100" y="3270250"/>
          <p14:tracePt t="51068" x="3340100" y="3219450"/>
          <p14:tracePt t="51085" x="3340100" y="3149600"/>
          <p14:tracePt t="51102" x="3302000" y="3086100"/>
          <p14:tracePt t="51118" x="3200400" y="3003550"/>
          <p14:tracePt t="51135" x="3092450" y="2959100"/>
          <p14:tracePt t="51152" x="2971800" y="2940050"/>
          <p14:tracePt t="51168" x="2838450" y="2914650"/>
          <p14:tracePt t="51186" x="2647950" y="2882900"/>
          <p14:tracePt t="51202" x="2508250" y="2876550"/>
          <p14:tracePt t="51219" x="2355850" y="2876550"/>
          <p14:tracePt t="51235" x="2247900" y="2876550"/>
          <p14:tracePt t="51252" x="2190750" y="2889250"/>
          <p14:tracePt t="51268" x="2146300" y="2927350"/>
          <p14:tracePt t="51285" x="2120900" y="2952750"/>
          <p14:tracePt t="51302" x="2076450" y="3009900"/>
          <p14:tracePt t="51319" x="2063750" y="3041650"/>
          <p14:tracePt t="51335" x="2063750" y="3073400"/>
          <p14:tracePt t="51352" x="2063750" y="3117850"/>
          <p14:tracePt t="51369" x="2063750" y="3155950"/>
          <p14:tracePt t="51385" x="2063750" y="3194050"/>
          <p14:tracePt t="51402" x="2070100" y="3219450"/>
          <p14:tracePt t="51419" x="2089150" y="3238500"/>
          <p14:tracePt t="51435" x="2114550" y="3276600"/>
          <p14:tracePt t="51452" x="2146300" y="3314700"/>
          <p14:tracePt t="51469" x="2247900" y="3371850"/>
          <p14:tracePt t="51486" x="2374900" y="3422650"/>
          <p14:tracePt t="51503" x="2444750" y="3435350"/>
          <p14:tracePt t="51519" x="2514600" y="3435350"/>
          <p14:tracePt t="51535" x="2584450" y="3416300"/>
          <p14:tracePt t="51552" x="2660650" y="3352800"/>
          <p14:tracePt t="51569" x="2724150" y="3327400"/>
          <p14:tracePt t="51586" x="2787650" y="3295650"/>
          <p14:tracePt t="51602" x="2813050" y="3282950"/>
          <p14:tracePt t="51619" x="2832100" y="3270250"/>
          <p14:tracePt t="51636" x="2838450" y="3263900"/>
          <p14:tracePt t="51652" x="2851150" y="3251200"/>
          <p14:tracePt t="51670" x="2851150" y="3232150"/>
          <p14:tracePt t="51686" x="2851150" y="3213100"/>
          <p14:tracePt t="51703" x="2851150" y="3181350"/>
          <p14:tracePt t="51719" x="2851150" y="3155950"/>
          <p14:tracePt t="51736" x="2813050" y="3117850"/>
          <p14:tracePt t="51753" x="2692400" y="3060700"/>
          <p14:tracePt t="51769" x="2495550" y="3022600"/>
          <p14:tracePt t="51786" x="2279650" y="2997200"/>
          <p14:tracePt t="51803" x="2127250" y="2997200"/>
          <p14:tracePt t="51820" x="1968500" y="2997200"/>
          <p14:tracePt t="51836" x="1879600" y="2997200"/>
          <p14:tracePt t="51853" x="1847850" y="2997200"/>
          <p14:tracePt t="51869" x="1835150" y="3009900"/>
          <p14:tracePt t="51886" x="1822450" y="3073400"/>
          <p14:tracePt t="51904" x="1822450" y="3105150"/>
          <p14:tracePt t="51919" x="1822450" y="3168650"/>
          <p14:tracePt t="51936" x="1822450" y="3206750"/>
          <p14:tracePt t="51953" x="1835150" y="3257550"/>
          <p14:tracePt t="51970" x="1885950" y="3327400"/>
          <p14:tracePt t="51986" x="1974850" y="3359150"/>
          <p14:tracePt t="52003" x="2108200" y="3409950"/>
          <p14:tracePt t="52021" x="2292350" y="3422650"/>
          <p14:tracePt t="52038" x="2540000" y="3435350"/>
          <p14:tracePt t="52054" x="2755900" y="3435350"/>
          <p14:tracePt t="52071" x="2921000" y="3435350"/>
          <p14:tracePt t="52087" x="3060700" y="3371850"/>
          <p14:tracePt t="52104" x="3086100" y="3340100"/>
          <p14:tracePt t="52121" x="3092450" y="3327400"/>
          <p14:tracePt t="52137" x="3098800" y="3302000"/>
          <p14:tracePt t="52155" x="3098800" y="3282950"/>
          <p14:tracePt t="52171" x="3098800" y="3270250"/>
          <p14:tracePt t="52188" x="3098800" y="3238500"/>
          <p14:tracePt t="52204" x="3041650" y="3213100"/>
          <p14:tracePt t="52221" x="2914650" y="3143250"/>
          <p14:tracePt t="52238" x="2686050" y="3098800"/>
          <p14:tracePt t="52255" x="2279650" y="3016250"/>
          <p14:tracePt t="52272" x="2025650" y="2997200"/>
          <p14:tracePt t="52288" x="1885950" y="2997200"/>
          <p14:tracePt t="52306" x="1816100" y="2997200"/>
          <p14:tracePt t="52321" x="1803400" y="2997200"/>
          <p14:tracePt t="52338" x="1797050" y="2997200"/>
          <p14:tracePt t="52354" x="1790700" y="3009900"/>
          <p14:tracePt t="52371" x="1784350" y="3028950"/>
          <p14:tracePt t="52388" x="1784350" y="3048000"/>
          <p14:tracePt t="52405" x="1778000" y="3067050"/>
          <p14:tracePt t="52421" x="1778000" y="3092450"/>
          <p14:tracePt t="52438" x="1778000" y="3111500"/>
          <p14:tracePt t="52456" x="1778000" y="3143250"/>
          <p14:tracePt t="52472" x="1778000" y="3168650"/>
          <p14:tracePt t="52489" x="1778000" y="3200400"/>
          <p14:tracePt t="52505" x="1778000" y="3225800"/>
          <p14:tracePt t="52522" x="1778000" y="3263900"/>
          <p14:tracePt t="52538" x="1778000" y="3302000"/>
          <p14:tracePt t="52555" x="1797050" y="3359150"/>
          <p14:tracePt t="52571" x="1866900" y="3454400"/>
          <p14:tracePt t="52588" x="1955800" y="3568700"/>
          <p14:tracePt t="52605" x="2095500" y="3651250"/>
          <p14:tracePt t="52622" x="2247900" y="3714750"/>
          <p14:tracePt t="52639" x="2438400" y="3752850"/>
          <p14:tracePt t="52673" x="2559050" y="3771900"/>
          <p14:tracePt t="52674" x="2692400" y="3797300"/>
          <p14:tracePt t="52688" x="2901950" y="3867150"/>
          <p14:tracePt t="52705" x="3136900" y="3905250"/>
          <p14:tracePt t="52722" x="3390900" y="3917950"/>
          <p14:tracePt t="52739" x="3549650" y="3917950"/>
          <p14:tracePt t="52755" x="3581400" y="3917950"/>
          <p14:tracePt t="52927" x="3587750" y="3917950"/>
          <p14:tracePt t="52959" x="3587750" y="3924300"/>
          <p14:tracePt t="52967" x="3575050" y="3924300"/>
          <p14:tracePt t="52976" x="3562350" y="3924300"/>
          <p14:tracePt t="52984" x="3536950" y="3924300"/>
          <p14:tracePt t="52992" x="3486150" y="3924300"/>
          <p14:tracePt t="53006" x="3473450" y="3924300"/>
          <p14:tracePt t="53047" x="3467100" y="3924300"/>
          <p14:tracePt t="53065" x="3467100" y="3917950"/>
          <p14:tracePt t="53072" x="3486150" y="3905250"/>
          <p14:tracePt t="53073" x="3530600" y="3867150"/>
          <p14:tracePt t="53089" x="3568700" y="3835400"/>
          <p14:tracePt t="53106" x="3625850" y="3810000"/>
          <p14:tracePt t="53122" x="3695700" y="3778250"/>
          <p14:tracePt t="53139" x="3752850" y="3778250"/>
          <p14:tracePt t="53156" x="3784600" y="3765550"/>
          <p14:tracePt t="53173" x="3803650" y="3752850"/>
          <p14:tracePt t="53190" x="3822700" y="3752850"/>
          <p14:tracePt t="53206" x="3879850" y="3733800"/>
          <p14:tracePt t="53224" x="3930650" y="3727450"/>
          <p14:tracePt t="53239" x="4044950" y="3689350"/>
          <p14:tracePt t="53257" x="4114800" y="3657600"/>
          <p14:tracePt t="53273" x="4127500" y="3638550"/>
          <p14:tracePt t="53289" x="4133850" y="3632200"/>
          <p14:tracePt t="53384" x="4127500" y="3632200"/>
          <p14:tracePt t="53391" x="4108450" y="3619500"/>
          <p14:tracePt t="53391" x="4083050" y="3613150"/>
          <p14:tracePt t="53407" x="4044950" y="3581400"/>
          <p14:tracePt t="53408" x="3981450" y="3556000"/>
          <p14:tracePt t="53423" x="3784600" y="3441700"/>
          <p14:tracePt t="53441" x="3657600" y="3390900"/>
          <p14:tracePt t="53457" x="3543300" y="3333750"/>
          <p14:tracePt t="53473" x="3460750" y="3302000"/>
          <p14:tracePt t="53490" x="3422650" y="3295650"/>
          <p14:tracePt t="53506" x="3397250" y="3289300"/>
          <p14:tracePt t="53523" x="3346450" y="3276600"/>
          <p14:tracePt t="53540" x="3244850" y="3257550"/>
          <p14:tracePt t="53557" x="3067050" y="3257550"/>
          <p14:tracePt t="53573" x="2844800" y="3257550"/>
          <p14:tracePt t="53590" x="2647950" y="3257550"/>
          <p14:tracePt t="53607" x="2501900" y="3257550"/>
          <p14:tracePt t="53623" x="2368550" y="3270250"/>
          <p14:tracePt t="53641" x="2355850" y="3282950"/>
          <p14:tracePt t="53657" x="2343150" y="3295650"/>
          <p14:tracePt t="53673" x="2324100" y="3302000"/>
          <p14:tracePt t="53690" x="2317750" y="3314700"/>
          <p14:tracePt t="53707" x="2317750" y="3333750"/>
          <p14:tracePt t="53723" x="2317750" y="3384550"/>
          <p14:tracePt t="53740" x="2336800" y="3422650"/>
          <p14:tracePt t="53757" x="2393950" y="3454400"/>
          <p14:tracePt t="53773" x="2451100" y="3454400"/>
          <p14:tracePt t="53790" x="2508250" y="3454400"/>
          <p14:tracePt t="53806" x="2667000" y="3473450"/>
          <p14:tracePt t="53825" x="2889250" y="3517900"/>
          <p14:tracePt t="53840" x="3155950" y="3556000"/>
          <p14:tracePt t="53857" x="3314700" y="3562350"/>
          <p14:tracePt t="53874" x="3397250" y="3562350"/>
          <p14:tracePt t="53890" x="3403600" y="3562350"/>
          <p14:tracePt t="53976" x="3403600" y="3568700"/>
          <p14:tracePt t="53984" x="3390900" y="3568700"/>
          <p14:tracePt t="53992" x="3359150" y="3581400"/>
          <p14:tracePt t="54007" x="3327400" y="3581400"/>
          <p14:tracePt t="54008" x="3295650" y="3581400"/>
          <p14:tracePt t="54024" x="3175000" y="3575050"/>
          <p14:tracePt t="54041" x="3079750" y="3562350"/>
          <p14:tracePt t="54057" x="2870200" y="3536950"/>
          <p14:tracePt t="54074" x="2673350" y="3517900"/>
          <p14:tracePt t="54091" x="2546350" y="3517900"/>
          <p14:tracePt t="54108" x="2527300" y="3517900"/>
          <p14:tracePt t="54159" x="2520950" y="3517900"/>
          <p14:tracePt t="54167" x="2559050" y="3530600"/>
          <p14:tracePt t="54176" x="2641600" y="3556000"/>
          <p14:tracePt t="54176" x="2736850" y="3587750"/>
          <p14:tracePt t="54176" x="2838450" y="3594100"/>
          <p14:tracePt t="54192" x="2990850" y="3625850"/>
          <p14:tracePt t="54192" x="3105150" y="3644900"/>
          <p14:tracePt t="54209" x="3403600" y="3663950"/>
          <p14:tracePt t="54224" x="3721100" y="3676650"/>
          <p14:tracePt t="54241" x="3987800" y="3676650"/>
          <p14:tracePt t="54258" x="4241800" y="3676650"/>
          <p14:tracePt t="54274" x="4438650" y="3676650"/>
          <p14:tracePt t="54291" x="4603750" y="3702050"/>
          <p14:tracePt t="54308" x="4711700" y="3708400"/>
          <p14:tracePt t="54324" x="4781550" y="3733800"/>
          <p14:tracePt t="54342" x="4813300" y="3746500"/>
          <p14:tracePt t="54376" x="4819650" y="3746500"/>
          <p14:tracePt t="54424" x="4819650" y="3752850"/>
          <p14:tracePt t="54440" x="4819650" y="3759200"/>
          <p14:tracePt t="54457" x="4826000" y="3759200"/>
          <p14:tracePt t="54462" x="4838700" y="3778250"/>
          <p14:tracePt t="54475" x="4851400" y="3778250"/>
          <p14:tracePt t="54493" x="4857750" y="3778250"/>
          <p14:tracePt t="54508" x="4876800" y="3778250"/>
          <p14:tracePt t="54525" x="4895850" y="3778250"/>
          <p14:tracePt t="54541" x="4946650" y="3778250"/>
          <p14:tracePt t="54558" x="5022850" y="3778250"/>
          <p14:tracePt t="54575" x="5130800" y="3778250"/>
          <p14:tracePt t="54575" x="5194300" y="3778250"/>
          <p14:tracePt t="54593" x="5346700" y="3778250"/>
          <p14:tracePt t="54609" x="5480050" y="3778250"/>
          <p14:tracePt t="54625" x="5600700" y="3778250"/>
          <p14:tracePt t="54643" x="5727700" y="3778250"/>
          <p14:tracePt t="54658" x="5892800" y="3778250"/>
          <p14:tracePt t="54675" x="6096000" y="3778250"/>
          <p14:tracePt t="54692" x="6311900" y="3759200"/>
          <p14:tracePt t="54709" x="6477000" y="3740150"/>
          <p14:tracePt t="54725" x="6565900" y="3733800"/>
          <p14:tracePt t="54742" x="6616700" y="3702050"/>
          <p14:tracePt t="54758" x="6648450" y="3689350"/>
          <p14:tracePt t="54775" x="6673850" y="3689350"/>
          <p14:tracePt t="54808" x="6711950" y="3689350"/>
          <p14:tracePt t="54808" x="6775450" y="3689350"/>
          <p14:tracePt t="54825" x="6838950" y="3689350"/>
          <p14:tracePt t="54841" x="6883400" y="3683000"/>
          <p14:tracePt t="54858" x="6896100" y="3676650"/>
          <p14:tracePt t="54904" x="6902450" y="3676650"/>
          <p14:tracePt t="54975" x="6896100" y="3676650"/>
          <p14:tracePt t="54976" x="6864350" y="3708400"/>
          <p14:tracePt t="54992" x="6851650" y="3714750"/>
          <p14:tracePt t="54993" x="6813550" y="3733800"/>
          <p14:tracePt t="55009" x="6756400" y="3746500"/>
          <p14:tracePt t="55026" x="6654800" y="3765550"/>
          <p14:tracePt t="55042" x="6540500" y="3790950"/>
          <p14:tracePt t="55059" x="6451600" y="3810000"/>
          <p14:tracePt t="55076" x="6375400" y="3816350"/>
          <p14:tracePt t="55092" x="6254750" y="3816350"/>
          <p14:tracePt t="55109" x="6102350" y="3816350"/>
          <p14:tracePt t="55126" x="5873750" y="3816350"/>
          <p14:tracePt t="55143" x="5581650" y="3816350"/>
          <p14:tracePt t="55160" x="5422900" y="3841750"/>
          <p14:tracePt t="55176" x="5321300" y="3848100"/>
          <p14:tracePt t="55192" x="5245100" y="3848100"/>
          <p14:tracePt t="55209" x="5207000" y="3854450"/>
          <p14:tracePt t="55227" x="5200650" y="3854450"/>
          <p14:tracePt t="55320" x="5207000" y="3854450"/>
          <p14:tracePt t="55327" x="5213350" y="3854450"/>
          <p14:tracePt t="55336" x="5219700" y="3854450"/>
          <p14:tracePt t="55336" x="5226050" y="3848100"/>
          <p14:tracePt t="55345" x="5238750" y="3841750"/>
          <p14:tracePt t="55359" x="5276850" y="3841750"/>
          <p14:tracePt t="55376" x="5314950" y="3835400"/>
          <p14:tracePt t="55393" x="5378450" y="3829050"/>
          <p14:tracePt t="55410" x="5416550" y="3822700"/>
          <p14:tracePt t="55426" x="5454650" y="3816350"/>
          <p14:tracePt t="55443" x="5473700" y="3810000"/>
          <p14:tracePt t="55460" x="5505450" y="3803650"/>
          <p14:tracePt t="55476" x="5543550" y="3803650"/>
          <p14:tracePt t="55493" x="5607050" y="3803650"/>
          <p14:tracePt t="55510" x="5676900" y="3803650"/>
          <p14:tracePt t="55527" x="5746750" y="3803650"/>
          <p14:tracePt t="55543" x="5854700" y="3803650"/>
          <p14:tracePt t="55561" x="5911850" y="3803650"/>
          <p14:tracePt t="55577" x="5956300" y="3790950"/>
          <p14:tracePt t="55593" x="5969000" y="3790950"/>
          <p14:tracePt t="55816" x="5975350" y="3790950"/>
          <p14:tracePt t="55826" x="5981700" y="3790950"/>
          <p14:tracePt t="55826" x="5988050" y="3790950"/>
          <p14:tracePt t="55843" x="5994400" y="3790950"/>
          <p14:tracePt t="55860" x="6000750" y="3790950"/>
          <p14:tracePt t="55877" x="6013450" y="3790950"/>
          <p14:tracePt t="55894" x="6019800" y="3790950"/>
          <p14:tracePt t="55952" x="6026150" y="3790950"/>
          <p14:tracePt t="55970" x="6032500" y="3790950"/>
          <p14:tracePt t="55977" x="6038850" y="3790950"/>
          <p14:tracePt t="56261" x="0" y="0"/>
        </p14:tracePtLst>
        <p14:tracePtLst>
          <p14:tracePt t="57203" x="4476750" y="5486400"/>
          <p14:tracePt t="57216" x="4470400" y="5486400"/>
          <p14:tracePt t="57240" x="4470400" y="5492750"/>
          <p14:tracePt t="57272" x="4470400" y="5499100"/>
          <p14:tracePt t="57280" x="4445000" y="5499100"/>
          <p14:tracePt t="57296" x="4381500" y="5499100"/>
          <p14:tracePt t="57312" x="4286250" y="5499100"/>
          <p14:tracePt t="57328" x="4203700" y="5499100"/>
          <p14:tracePt t="57344" x="4140200" y="5486400"/>
          <p14:tracePt t="57352" x="3987800" y="5480050"/>
          <p14:tracePt t="57363" x="3790950" y="5461000"/>
          <p14:tracePt t="57384" x="3606800" y="5448300"/>
          <p14:tracePt t="57396" x="3378200" y="5429250"/>
          <p14:tracePt t="57416" x="3149600" y="5397500"/>
          <p14:tracePt t="57432" x="2933700" y="5365750"/>
          <p14:tracePt t="57448" x="2781300" y="5346700"/>
          <p14:tracePt t="57464" x="2692400" y="5346700"/>
          <p14:tracePt t="57480" x="2647950" y="5346700"/>
          <p14:tracePt t="57522" x="2641600" y="5346700"/>
          <p14:tracePt t="57530" x="2635250" y="5346700"/>
          <p14:tracePt t="57536" x="2622550" y="5346700"/>
          <p14:tracePt t="57546" x="2616200" y="5346700"/>
          <p14:tracePt t="57563" x="2616200" y="5353050"/>
          <p14:tracePt t="57580" x="2616200" y="5391150"/>
          <p14:tracePt t="57596" x="2616200" y="5441950"/>
          <p14:tracePt t="57613" x="2616200" y="5505450"/>
          <p14:tracePt t="57630" x="2616200" y="5588000"/>
          <p14:tracePt t="57646" x="2603500" y="5689600"/>
          <p14:tracePt t="57663" x="2597150" y="5854700"/>
          <p14:tracePt t="57680" x="2609850" y="5918200"/>
          <p14:tracePt t="57697" x="2686050" y="5949950"/>
          <p14:tracePt t="57713" x="2813050" y="5975350"/>
          <p14:tracePt t="57730" x="2901950" y="5975350"/>
          <p14:tracePt t="57747" x="2978150" y="5975350"/>
          <p14:tracePt t="57763" x="3016250" y="5975350"/>
          <p14:tracePt t="57780" x="3048000" y="5962650"/>
          <p14:tracePt t="57797" x="3073400" y="5930900"/>
          <p14:tracePt t="57814" x="3111500" y="5848350"/>
          <p14:tracePt t="57830" x="3124200" y="5746750"/>
          <p14:tracePt t="57847" x="3124200" y="5505450"/>
          <p14:tracePt t="57864" x="3124200" y="5410200"/>
          <p14:tracePt t="57880" x="3111500" y="5346700"/>
          <p14:tracePt t="57897" x="3092450" y="5308600"/>
          <p14:tracePt t="57914" x="3060700" y="5283200"/>
          <p14:tracePt t="57930" x="3009900" y="5264150"/>
          <p14:tracePt t="57947" x="2914650" y="5264150"/>
          <p14:tracePt t="57964" x="2851150" y="5353050"/>
          <p14:tracePt t="57980" x="2825750" y="5454650"/>
          <p14:tracePt t="57997" x="2825750" y="5626100"/>
          <p14:tracePt t="58014" x="2825750" y="5765800"/>
          <p14:tracePt t="58031" x="2914650" y="5899150"/>
          <p14:tracePt t="58047" x="3098800" y="5981700"/>
          <p14:tracePt t="58065" x="3232150" y="6000750"/>
          <p14:tracePt t="58081" x="3448050" y="6026150"/>
          <p14:tracePt t="58097" x="3860800" y="6096000"/>
          <p14:tracePt t="58114" x="4362450" y="6134100"/>
          <p14:tracePt t="58131" x="4953000" y="6134100"/>
          <p14:tracePt t="58148" x="5594350" y="6134100"/>
          <p14:tracePt t="58164" x="5956300" y="6038850"/>
          <p14:tracePt t="58181" x="6045200" y="5975350"/>
          <p14:tracePt t="58197" x="6051550" y="5924550"/>
          <p14:tracePt t="58214" x="6045200" y="5873750"/>
          <p14:tracePt t="58231" x="5880100" y="5727700"/>
          <p14:tracePt t="58249" x="5683250" y="5607050"/>
          <p14:tracePt t="58265" x="5378450" y="5499100"/>
          <p14:tracePt t="58281" x="5054600" y="5435600"/>
          <p14:tracePt t="58297" x="4692650" y="5422900"/>
          <p14:tracePt t="58314" x="4451350" y="5422900"/>
          <p14:tracePt t="58331" x="4305300" y="5448300"/>
          <p14:tracePt t="58348" x="4248150" y="5518150"/>
          <p14:tracePt t="58365" x="4203700" y="5588000"/>
          <p14:tracePt t="58381" x="4171950" y="5657850"/>
          <p14:tracePt t="58398" x="4165600" y="5708650"/>
          <p14:tracePt t="58415" x="4165600" y="5759450"/>
          <p14:tracePt t="58431" x="4165600" y="5842000"/>
          <p14:tracePt t="58449" x="4241800" y="5930900"/>
          <p14:tracePt t="58465" x="4318000" y="5994400"/>
          <p14:tracePt t="58481" x="4476750" y="6045200"/>
          <p14:tracePt t="58498" x="4641850" y="6070600"/>
          <p14:tracePt t="58515" x="4870450" y="6089650"/>
          <p14:tracePt t="58531" x="5181600" y="6089650"/>
          <p14:tracePt t="58548" x="5518150" y="6102350"/>
          <p14:tracePt t="58565" x="5829300" y="6102350"/>
          <p14:tracePt t="58581" x="6026150" y="6089650"/>
          <p14:tracePt t="58598" x="6096000" y="6070600"/>
          <p14:tracePt t="58615" x="6102350" y="6057900"/>
          <p14:tracePt t="58632" x="6102350" y="6051550"/>
          <p14:tracePt t="58648" x="6019800" y="6000750"/>
          <p14:tracePt t="58665" x="5911850" y="5962650"/>
          <p14:tracePt t="58682" x="5759450" y="5956300"/>
          <p14:tracePt t="58698" x="5638800" y="5956300"/>
          <p14:tracePt t="58715" x="5499100" y="5962650"/>
          <p14:tracePt t="58732" x="5346700" y="6045200"/>
          <p14:tracePt t="58749" x="5194300" y="6159500"/>
          <p14:tracePt t="58765" x="5137150" y="6229350"/>
          <p14:tracePt t="58782" x="5118100" y="6280150"/>
          <p14:tracePt t="58798" x="5118100" y="6292850"/>
          <p14:tracePt t="58848" x="5124450" y="6299200"/>
          <p14:tracePt t="58857" x="5149850" y="6299200"/>
          <p14:tracePt t="58864" x="5257800" y="6305550"/>
          <p14:tracePt t="58875" x="5346700" y="6318250"/>
          <p14:tracePt t="58882" x="5607050" y="6343650"/>
          <p14:tracePt t="58899" x="5981700" y="6343650"/>
          <p14:tracePt t="58915" x="6407150" y="6343650"/>
          <p14:tracePt t="58932" x="6661150" y="6330950"/>
          <p14:tracePt t="58949" x="6800850" y="6305550"/>
          <p14:tracePt t="58966" x="6819900" y="6286500"/>
          <p14:tracePt t="59008" x="6819900" y="6280150"/>
          <p14:tracePt t="59016" x="6762750" y="6223000"/>
          <p14:tracePt t="59032" x="6699250" y="6172200"/>
          <p14:tracePt t="59033" x="6527800" y="6076950"/>
          <p14:tracePt t="59049" x="6375400" y="6026150"/>
          <p14:tracePt t="59066" x="6216650" y="5994400"/>
          <p14:tracePt t="59082" x="6064250" y="5994400"/>
          <p14:tracePt t="59099" x="5930900" y="6013450"/>
          <p14:tracePt t="59116" x="5867400" y="6038850"/>
          <p14:tracePt t="59132" x="5829300" y="6076950"/>
          <p14:tracePt t="59149" x="5810250" y="6134100"/>
          <p14:tracePt t="59166" x="5810250" y="6165850"/>
          <p14:tracePt t="59182" x="5810250" y="6184900"/>
          <p14:tracePt t="59199" x="5829300" y="6235700"/>
          <p14:tracePt t="59216" x="5892800" y="6254750"/>
          <p14:tracePt t="59232" x="5975350" y="6280150"/>
          <p14:tracePt t="59249" x="6108700" y="6292850"/>
          <p14:tracePt t="59267" x="6203950" y="6292850"/>
          <p14:tracePt t="59283" x="6292850" y="6292850"/>
          <p14:tracePt t="59300" x="6356350" y="6267450"/>
          <p14:tracePt t="59316" x="6407150" y="6223000"/>
          <p14:tracePt t="59333" x="6451600" y="6159500"/>
          <p14:tracePt t="59349" x="6477000" y="6083300"/>
          <p14:tracePt t="59366" x="6489700" y="6045200"/>
          <p14:tracePt t="59383" x="6489700" y="6000750"/>
          <p14:tracePt t="59383" x="6489700" y="5975350"/>
          <p14:tracePt t="59400" x="6489700" y="5962650"/>
          <p14:tracePt t="59417" x="6489700" y="5949950"/>
          <p14:tracePt t="59433" x="6470650" y="5930900"/>
          <p14:tracePt t="59450" x="6407150" y="5918200"/>
          <p14:tracePt t="59466" x="6242050" y="5892800"/>
          <p14:tracePt t="59483" x="6057900" y="5892800"/>
          <p14:tracePt t="59500" x="5829300" y="5899150"/>
          <p14:tracePt t="59516" x="5632450" y="5969000"/>
          <p14:tracePt t="59533" x="5505450" y="6038850"/>
          <p14:tracePt t="59550" x="5473700" y="6070600"/>
          <p14:tracePt t="59567" x="5473700" y="6089650"/>
          <p14:tracePt t="59583" x="5473700" y="6108700"/>
          <p14:tracePt t="59601" x="5486400" y="6127750"/>
          <p14:tracePt t="59616" x="5543550" y="6127750"/>
          <p14:tracePt t="59633" x="5651500" y="6134100"/>
          <p14:tracePt t="59650" x="5784850" y="6134100"/>
          <p14:tracePt t="59667" x="5969000" y="6146800"/>
          <p14:tracePt t="59683" x="6172200" y="6159500"/>
          <p14:tracePt t="59700" x="6369050" y="6159500"/>
          <p14:tracePt t="59717" x="6470650" y="6140450"/>
          <p14:tracePt t="59733" x="6496050" y="6096000"/>
          <p14:tracePt t="59750" x="6496050" y="6045200"/>
          <p14:tracePt t="59767" x="6464300" y="5924550"/>
          <p14:tracePt t="59784" x="6407150" y="5848350"/>
          <p14:tracePt t="59800" x="6388100" y="5842000"/>
          <p14:tracePt t="59817" x="6362700" y="5835650"/>
          <p14:tracePt t="59833" x="6305550" y="5835650"/>
          <p14:tracePt t="59850" x="6197600" y="5835650"/>
          <p14:tracePt t="59867" x="6076950" y="5835650"/>
          <p14:tracePt t="59884" x="5943600" y="5835650"/>
          <p14:tracePt t="59900" x="5899150" y="5835650"/>
          <p14:tracePt t="60145" x="5911850" y="5829300"/>
          <p14:tracePt t="60149" x="5943600" y="5816600"/>
          <p14:tracePt t="60168" x="6007100" y="5778500"/>
          <p14:tracePt t="60168" x="6134100" y="5683250"/>
          <p14:tracePt t="60184" x="6362700" y="5397500"/>
          <p14:tracePt t="60201" x="6508750" y="5162550"/>
          <p14:tracePt t="60217" x="6610350" y="4972050"/>
          <p14:tracePt t="60234" x="6699250" y="4826000"/>
          <p14:tracePt t="60251" x="6775450" y="4724400"/>
          <p14:tracePt t="60267" x="6838950" y="4616450"/>
          <p14:tracePt t="60285" x="6896100" y="4521200"/>
          <p14:tracePt t="60301" x="6953250" y="4413250"/>
          <p14:tracePt t="60318" x="6985000" y="4330700"/>
          <p14:tracePt t="60335" x="6997700" y="4273550"/>
          <p14:tracePt t="60351" x="7016750" y="4152900"/>
          <p14:tracePt t="60368" x="7023100" y="4095750"/>
          <p14:tracePt t="60385" x="7023100" y="4038600"/>
          <p14:tracePt t="60401" x="7023100" y="3962400"/>
          <p14:tracePt t="60418" x="7023100" y="3854450"/>
          <p14:tracePt t="60435" x="7023100" y="3803650"/>
          <p14:tracePt t="60451" x="7023100" y="3784600"/>
          <p14:tracePt t="60468" x="7023100" y="3746500"/>
          <p14:tracePt t="60485" x="7023100" y="3733800"/>
          <p14:tracePt t="60501" x="6927850" y="3714750"/>
          <p14:tracePt t="60518" x="6819900" y="3714750"/>
          <p14:tracePt t="60535" x="6654800" y="3702050"/>
          <p14:tracePt t="60535" x="6578600" y="3689350"/>
          <p14:tracePt t="60552" x="6489700" y="3676650"/>
          <p14:tracePt t="60568" x="6261100" y="3632200"/>
          <p14:tracePt t="60585" x="6127750" y="3613150"/>
          <p14:tracePt t="60601" x="6019800" y="3613150"/>
          <p14:tracePt t="60618" x="5905500" y="3638550"/>
          <p14:tracePt t="60635" x="5816600" y="3695700"/>
          <p14:tracePt t="60652" x="5715000" y="3797300"/>
          <p14:tracePt t="60668" x="5651500" y="3873500"/>
          <p14:tracePt t="60685" x="5588000" y="3994150"/>
          <p14:tracePt t="60702" x="5543550" y="4051300"/>
          <p14:tracePt t="60718" x="5518150" y="4140200"/>
          <p14:tracePt t="60735" x="5518150" y="4241800"/>
          <p14:tracePt t="60752" x="5518150" y="4375150"/>
          <p14:tracePt t="60768" x="5518150" y="4483100"/>
          <p14:tracePt t="60785" x="5562600" y="4591050"/>
          <p14:tracePt t="60802" x="5581650" y="4648200"/>
          <p14:tracePt t="60819" x="5613400" y="4711700"/>
          <p14:tracePt t="60835" x="5632450" y="4749800"/>
          <p14:tracePt t="60852" x="5689600" y="4787900"/>
          <p14:tracePt t="60868" x="5848350" y="4800600"/>
          <p14:tracePt t="60885" x="6051550" y="4800600"/>
          <p14:tracePt t="60902" x="6248400" y="4775200"/>
          <p14:tracePt t="60919" x="6432550" y="4749800"/>
          <p14:tracePt t="60935" x="6610350" y="4718050"/>
          <p14:tracePt t="60952" x="6832600" y="4679950"/>
          <p14:tracePt t="60969" x="6915150" y="4622800"/>
          <p14:tracePt t="60985" x="6972300" y="4552950"/>
          <p14:tracePt t="61002" x="6991350" y="4483100"/>
          <p14:tracePt t="61019" x="6997700" y="4406900"/>
          <p14:tracePt t="61036" x="6997700" y="4362450"/>
          <p14:tracePt t="61054" x="6997700" y="4337050"/>
          <p14:tracePt t="61069" x="6997700" y="4305300"/>
          <p14:tracePt t="61086" x="6991350" y="4279900"/>
          <p14:tracePt t="61102" x="6991350" y="4248150"/>
          <p14:tracePt t="61119" x="6940550" y="4191000"/>
          <p14:tracePt t="61136" x="6826250" y="4127500"/>
          <p14:tracePt t="61153" x="6661150" y="4070350"/>
          <p14:tracePt t="61169" x="6438900" y="4051300"/>
          <p14:tracePt t="61186" x="6210300" y="4038600"/>
          <p14:tracePt t="61202" x="5969000" y="4019550"/>
          <p14:tracePt t="61219" x="5727700" y="4000500"/>
          <p14:tracePt t="61236" x="5486400" y="3968750"/>
          <p14:tracePt t="61253" x="5321300" y="3962400"/>
          <p14:tracePt t="61269" x="5232400" y="3962400"/>
          <p14:tracePt t="61286" x="5168900" y="3975100"/>
          <p14:tracePt t="61304" x="5130800" y="4000500"/>
          <p14:tracePt t="61319" x="5022850" y="4102100"/>
          <p14:tracePt t="61336" x="4972050" y="4178300"/>
          <p14:tracePt t="61353" x="4946650" y="4260850"/>
          <p14:tracePt t="61370" x="4940300" y="4349750"/>
          <p14:tracePt t="61386" x="4940300" y="4394200"/>
          <p14:tracePt t="61403" x="4940300" y="4419600"/>
          <p14:tracePt t="61419" x="4940300" y="4438650"/>
          <p14:tracePt t="61436" x="4959350" y="4445000"/>
          <p14:tracePt t="61469" x="4972050" y="4451350"/>
          <p14:tracePt t="61470" x="5003800" y="4464050"/>
          <p14:tracePt t="61486" x="5080000" y="4514850"/>
          <p14:tracePt t="61503" x="5283200" y="4584700"/>
          <p14:tracePt t="61521" x="5467350" y="4616450"/>
          <p14:tracePt t="61536" x="5676900" y="4648200"/>
          <p14:tracePt t="61553" x="5854700" y="4667250"/>
          <p14:tracePt t="61570" x="5975350" y="4667250"/>
          <p14:tracePt t="61586" x="6057900" y="4667250"/>
          <p14:tracePt t="61604" x="6134100" y="4622800"/>
          <p14:tracePt t="61620" x="6203950" y="4565650"/>
          <p14:tracePt t="61637" x="6229350" y="4508500"/>
          <p14:tracePt t="61653" x="6254750" y="4470400"/>
          <p14:tracePt t="61670" x="6273800" y="4425950"/>
          <p14:tracePt t="61686" x="6292850" y="4400550"/>
          <p14:tracePt t="61704" x="6299200" y="4381500"/>
          <p14:tracePt t="61720" x="6305550" y="4337050"/>
          <p14:tracePt t="61737" x="6305550" y="4292600"/>
          <p14:tracePt t="61755" x="6305550" y="4260850"/>
          <p14:tracePt t="61770" x="6305550" y="4216400"/>
          <p14:tracePt t="61787" x="6305550" y="4152900"/>
          <p14:tracePt t="61803" x="6305550" y="4102100"/>
          <p14:tracePt t="61820" x="6286500" y="4044950"/>
          <p14:tracePt t="61837" x="6267450" y="3994150"/>
          <p14:tracePt t="61854" x="6248400" y="3968750"/>
          <p14:tracePt t="61870" x="6242050" y="3962400"/>
          <p14:tracePt t="61887" x="6216650" y="3943350"/>
          <p14:tracePt t="61904" x="6153150" y="3924300"/>
          <p14:tracePt t="61921" x="6051550" y="3892550"/>
          <p14:tracePt t="61937" x="5943600" y="3848100"/>
          <p14:tracePt t="61954" x="5791200" y="3816350"/>
          <p14:tracePt t="61970" x="5645150" y="3797300"/>
          <p14:tracePt t="61987" x="5549900" y="3797300"/>
          <p14:tracePt t="62004" x="5480050" y="3797300"/>
          <p14:tracePt t="62020" x="5429250" y="3816350"/>
          <p14:tracePt t="62037" x="5397500" y="3848100"/>
          <p14:tracePt t="62054" x="5346700" y="3905250"/>
          <p14:tracePt t="62070" x="5308600" y="3956050"/>
          <p14:tracePt t="62087" x="5283200" y="4013200"/>
          <p14:tracePt t="62087" x="5276850" y="4032250"/>
          <p14:tracePt t="62105" x="5264150" y="4057650"/>
          <p14:tracePt t="62121" x="5251450" y="4083050"/>
          <p14:tracePt t="62137" x="5245100" y="4114800"/>
          <p14:tracePt t="62154" x="5245100" y="4152900"/>
          <p14:tracePt t="62171" x="5245100" y="4191000"/>
          <p14:tracePt t="62187" x="5245100" y="4229100"/>
          <p14:tracePt t="62204" x="5270500" y="4260850"/>
          <p14:tracePt t="62221" x="5283200" y="4279900"/>
          <p14:tracePt t="62237" x="5321300" y="4305300"/>
          <p14:tracePt t="62254" x="5378450" y="4324350"/>
          <p14:tracePt t="62271" x="5486400" y="4356100"/>
          <p14:tracePt t="62288" x="5721350" y="4432300"/>
          <p14:tracePt t="62306" x="5924550" y="4451350"/>
          <p14:tracePt t="62321" x="6134100" y="4451350"/>
          <p14:tracePt t="62338" x="6248400" y="4451350"/>
          <p14:tracePt t="62354" x="6362700" y="4432300"/>
          <p14:tracePt t="62371" x="6419850" y="4406900"/>
          <p14:tracePt t="62388" x="6445250" y="4381500"/>
          <p14:tracePt t="62404" x="6464300" y="4362450"/>
          <p14:tracePt t="62421" x="6489700" y="4324350"/>
          <p14:tracePt t="62438" x="6502400" y="4298950"/>
          <p14:tracePt t="62454" x="6515100" y="4286250"/>
          <p14:tracePt t="62471" x="6515100" y="4248150"/>
          <p14:tracePt t="62488" x="6515100" y="4210050"/>
          <p14:tracePt t="62505" x="6515100" y="4171950"/>
          <p14:tracePt t="62521" x="6515100" y="4114800"/>
          <p14:tracePt t="62538" x="6508750" y="4057650"/>
          <p14:tracePt t="62555" x="6496050" y="4006850"/>
          <p14:tracePt t="62571" x="6464300" y="3981450"/>
          <p14:tracePt t="62588" x="6426200" y="3962400"/>
          <p14:tracePt t="62605" x="6343650" y="3937000"/>
          <p14:tracePt t="62622" x="6254750" y="3924300"/>
          <p14:tracePt t="62638" x="6108700" y="3898900"/>
          <p14:tracePt t="62655" x="6000750" y="3892550"/>
          <p14:tracePt t="62672" x="5899150" y="3898900"/>
          <p14:tracePt t="62672" x="5854700" y="3905250"/>
          <p14:tracePt t="62689" x="5772150" y="3937000"/>
          <p14:tracePt t="62705" x="5715000" y="3962400"/>
          <p14:tracePt t="62721" x="5664200" y="3994150"/>
          <p14:tracePt t="62738" x="5594350" y="4051300"/>
          <p14:tracePt t="62755" x="5537200" y="4102100"/>
          <p14:tracePt t="62772" x="5518150" y="4140200"/>
          <p14:tracePt t="62788" x="5492750" y="4171950"/>
          <p14:tracePt t="62805" x="5486400" y="4203700"/>
          <p14:tracePt t="62822" x="5467350" y="4235450"/>
          <p14:tracePt t="62839" x="5467350" y="4248150"/>
          <p14:tracePt t="62855" x="5454650" y="4273550"/>
          <p14:tracePt t="62872" x="5454650" y="4305300"/>
          <p14:tracePt t="62889" x="5454650" y="4343400"/>
          <p14:tracePt t="62905" x="5454650" y="4375150"/>
          <p14:tracePt t="62922" x="5461000" y="4381500"/>
          <p14:tracePt t="62939" x="5467350" y="4400550"/>
          <p14:tracePt t="62955" x="5492750" y="4406900"/>
          <p14:tracePt t="62972" x="5518150" y="4432300"/>
          <p14:tracePt t="62989" x="5556250" y="4438650"/>
          <p14:tracePt t="63006" x="5626100" y="4457700"/>
          <p14:tracePt t="63022" x="5727700" y="4476750"/>
          <p14:tracePt t="63039" x="5816600" y="4476750"/>
          <p14:tracePt t="63055" x="5981700" y="4476750"/>
          <p14:tracePt t="63073" x="6045200" y="4451350"/>
          <p14:tracePt t="63089" x="6102350" y="4438650"/>
          <p14:tracePt t="63106" x="6172200" y="4425950"/>
          <p14:tracePt t="63122" x="6229350" y="4425950"/>
          <p14:tracePt t="63139" x="6267450" y="4425950"/>
          <p14:tracePt t="63156" x="6280150" y="4425950"/>
          <p14:tracePt t="63617" x="6292850" y="4425950"/>
          <p14:tracePt t="63665" x="6292850" y="4419600"/>
          <p14:tracePt t="63754" x="0" y="0"/>
        </p14:tracePtLst>
        <p14:tracePtLst>
          <p14:tracePt t="66465" x="1543050" y="4476750"/>
          <p14:tracePt t="66801" x="1536700" y="4476750"/>
          <p14:tracePt t="67360" x="1543050" y="4476750"/>
          <p14:tracePt t="67593" x="1555750" y="4457700"/>
          <p14:tracePt t="67608" x="1562100" y="4445000"/>
          <p14:tracePt t="67624" x="1568450" y="4419600"/>
          <p14:tracePt t="67633" x="1568450" y="4413250"/>
          <p14:tracePt t="67649" x="1574800" y="4394200"/>
          <p14:tracePt t="67672" x="1581150" y="4381500"/>
          <p14:tracePt t="67680" x="1587500" y="4368800"/>
          <p14:tracePt t="67680" x="1593850" y="4356100"/>
          <p14:tracePt t="67698" x="1593850" y="4349750"/>
          <p14:tracePt t="67698" x="1593850" y="4318000"/>
          <p14:tracePt t="67713" x="1606550" y="4298950"/>
          <p14:tracePt t="67730" x="1612900" y="4286250"/>
          <p14:tracePt t="67747" x="1619250" y="4273550"/>
          <p14:tracePt t="67763" x="1625600" y="4254500"/>
          <p14:tracePt t="67780" x="1638300" y="4222750"/>
          <p14:tracePt t="67796" x="1651000" y="4197350"/>
          <p14:tracePt t="67813" x="1657350" y="4171950"/>
          <p14:tracePt t="67830" x="1670050" y="4140200"/>
          <p14:tracePt t="67847" x="1682750" y="4108450"/>
          <p14:tracePt t="67863" x="1695450" y="4076700"/>
          <p14:tracePt t="67897" x="1695450" y="4064000"/>
          <p14:tracePt t="67897" x="1695450" y="4044950"/>
          <p14:tracePt t="67913" x="1701800" y="4032250"/>
          <p14:tracePt t="67930" x="1720850" y="3994150"/>
          <p14:tracePt t="67947" x="1733550" y="3968750"/>
          <p14:tracePt t="67963" x="1746250" y="3930650"/>
          <p14:tracePt t="67980" x="1752600" y="3917950"/>
          <p14:tracePt t="67997" x="1752600" y="3911600"/>
          <p14:tracePt t="68064" x="1752600" y="3905250"/>
          <p14:tracePt t="68072" x="1758950" y="3898900"/>
          <p14:tracePt t="68137" x="1765300" y="3898900"/>
          <p14:tracePt t="68200" x="1771650" y="3898900"/>
          <p14:tracePt t="68208" x="1778000" y="3898900"/>
          <p14:tracePt t="68216" x="1784350" y="3898900"/>
          <p14:tracePt t="68230" x="1797050" y="3898900"/>
          <p14:tracePt t="68230" x="1809750" y="3898900"/>
          <p14:tracePt t="68234" x="1828800" y="3892550"/>
          <p14:tracePt t="68247" x="1841500" y="3879850"/>
          <p14:tracePt t="68265" x="1854200" y="3879850"/>
          <p14:tracePt t="68281" x="1892300" y="3873500"/>
          <p14:tracePt t="68298" x="1936750" y="3873500"/>
          <p14:tracePt t="68314" x="2025650" y="3873500"/>
          <p14:tracePt t="68331" x="2159000" y="3873500"/>
          <p14:tracePt t="68347" x="2292350" y="3848100"/>
          <p14:tracePt t="68364" x="2425700" y="3835400"/>
          <p14:tracePt t="68381" x="2533650" y="3816350"/>
          <p14:tracePt t="68397" x="2660650" y="3803650"/>
          <p14:tracePt t="68416" x="2800350" y="3803650"/>
          <p14:tracePt t="68431" x="3067050" y="3803650"/>
          <p14:tracePt t="68448" x="3270250" y="3803650"/>
          <p14:tracePt t="68465" x="3467100" y="3790950"/>
          <p14:tracePt t="68482" x="3676650" y="3765550"/>
          <p14:tracePt t="68498" x="3848100" y="3746500"/>
          <p14:tracePt t="68514" x="3949700" y="3740150"/>
          <p14:tracePt t="68531" x="4070350" y="3740150"/>
          <p14:tracePt t="68548" x="4191000" y="3740150"/>
          <p14:tracePt t="68566" x="4362450" y="3759200"/>
          <p14:tracePt t="68581" x="4533900" y="3759200"/>
          <p14:tracePt t="68598" x="4730750" y="3759200"/>
          <p14:tracePt t="68614" x="4895850" y="3759200"/>
          <p14:tracePt t="68631" x="5086350" y="3759200"/>
          <p14:tracePt t="68649" x="5143500" y="3765550"/>
          <p14:tracePt t="68665" x="5365750" y="3790950"/>
          <p14:tracePt t="68682" x="5549900" y="3810000"/>
          <p14:tracePt t="68698" x="5721350" y="3810000"/>
          <p14:tracePt t="68716" x="5918200" y="3810000"/>
          <p14:tracePt t="68731" x="6070600" y="3810000"/>
          <p14:tracePt t="68748" x="6134100" y="3810000"/>
          <p14:tracePt t="68765" x="6210300" y="3810000"/>
          <p14:tracePt t="68781" x="6292850" y="3810000"/>
          <p14:tracePt t="68798" x="6350000" y="3810000"/>
          <p14:tracePt t="68815" x="6381750" y="3810000"/>
          <p14:tracePt t="68831" x="6394450" y="3810000"/>
          <p14:tracePt t="68881" x="6400800" y="3816350"/>
          <p14:tracePt t="68881" x="6413500" y="3841750"/>
          <p14:tracePt t="68908" x="6432550" y="3860800"/>
          <p14:tracePt t="68908" x="6451600" y="3879850"/>
          <p14:tracePt t="68915" x="6534150" y="3924300"/>
          <p14:tracePt t="68932" x="6572250" y="3956050"/>
          <p14:tracePt t="68948" x="6578600" y="3956050"/>
          <p14:tracePt t="69009" x="6584950" y="3962400"/>
          <p14:tracePt t="69016" x="6584950" y="3968750"/>
          <p14:tracePt t="69032" x="6584950" y="3987800"/>
          <p14:tracePt t="69033" x="6559550" y="4013200"/>
          <p14:tracePt t="69049" x="6540500" y="4044950"/>
          <p14:tracePt t="69066" x="6502400" y="4083050"/>
          <p14:tracePt t="69082" x="6477000" y="4108450"/>
          <p14:tracePt t="69099" x="6445250" y="4127500"/>
          <p14:tracePt t="69115" x="6419850" y="4146550"/>
          <p14:tracePt t="69132" x="6381750" y="4165600"/>
          <p14:tracePt t="69149" x="6280150" y="4178300"/>
          <p14:tracePt t="69165" x="6159500" y="4203700"/>
          <p14:tracePt t="69182" x="5981700" y="4216400"/>
          <p14:tracePt t="69199" x="5842000" y="4241800"/>
          <p14:tracePt t="69216" x="5638800" y="4273550"/>
          <p14:tracePt t="69233" x="5530850" y="4279900"/>
          <p14:tracePt t="69250" x="5410200" y="4292600"/>
          <p14:tracePt t="69266" x="5302250" y="4292600"/>
          <p14:tracePt t="69282" x="5181600" y="4292600"/>
          <p14:tracePt t="69299" x="5016500" y="4292600"/>
          <p14:tracePt t="69316" x="4832350" y="4292600"/>
          <p14:tracePt t="69332" x="4641850" y="4292600"/>
          <p14:tracePt t="69349" x="4413250" y="4292600"/>
          <p14:tracePt t="69366" x="4165600" y="4292600"/>
          <p14:tracePt t="69382" x="3949700" y="4292600"/>
          <p14:tracePt t="69399" x="3765550" y="4292600"/>
          <p14:tracePt t="69399" x="3657600" y="4292600"/>
          <p14:tracePt t="69416" x="3575050" y="4292600"/>
          <p14:tracePt t="69432" x="3390900" y="4292600"/>
          <p14:tracePt t="69448" x="3213100" y="4292600"/>
          <p14:tracePt t="69465" x="3130550" y="4292600"/>
          <p14:tracePt t="69482" x="3054350" y="4292600"/>
          <p14:tracePt t="69498" x="2965450" y="4292600"/>
          <p14:tracePt t="69517" x="2844800" y="4292600"/>
          <p14:tracePt t="69534" x="2724150" y="4279900"/>
          <p14:tracePt t="69550" x="2622550" y="4273550"/>
          <p14:tracePt t="69567" x="2533650" y="4273550"/>
          <p14:tracePt t="69584" x="2482850" y="4267200"/>
          <p14:tracePt t="69600" x="2400300" y="4254500"/>
          <p14:tracePt t="69617" x="2254250" y="4229100"/>
          <p14:tracePt t="69635" x="2171700" y="4216400"/>
          <p14:tracePt t="69651" x="2114550" y="4210050"/>
          <p14:tracePt t="69667" x="2076450" y="4197350"/>
          <p14:tracePt t="69683" x="2038350" y="4191000"/>
          <p14:tracePt t="69700" x="2000250" y="4184650"/>
          <p14:tracePt t="69716" x="1936750" y="4152900"/>
          <p14:tracePt t="69733" x="1873250" y="4133850"/>
          <p14:tracePt t="69750" x="1809750" y="4114800"/>
          <p14:tracePt t="69766" x="1739900" y="4089400"/>
          <p14:tracePt t="69784" x="1701800" y="4076700"/>
          <p14:tracePt t="69800" x="1651000" y="4057650"/>
          <p14:tracePt t="69800" x="1619250" y="4032250"/>
          <p14:tracePt t="69818" x="1587500" y="4013200"/>
          <p14:tracePt t="69835" x="1568450" y="4006850"/>
          <p14:tracePt t="69851" x="1549400" y="3994150"/>
          <p14:tracePt t="69867" x="1530350" y="3968750"/>
          <p14:tracePt t="69884" x="1511300" y="3924300"/>
          <p14:tracePt t="69900" x="1498600" y="3892550"/>
          <p14:tracePt t="69917" x="1492250" y="3879850"/>
          <p14:tracePt t="69933" x="1485900" y="3879850"/>
          <p14:tracePt t="69950" x="1479550" y="3867150"/>
          <p14:tracePt t="69967" x="1479550" y="3860800"/>
          <p14:tracePt t="69984" x="1479550" y="3848100"/>
          <p14:tracePt t="70001" x="1479550" y="3841750"/>
          <p14:tracePt t="70018" x="1479550" y="3835400"/>
          <p14:tracePt t="70066" x="1479550" y="3829050"/>
          <p14:tracePt t="70066" x="1479550" y="3822700"/>
          <p14:tracePt t="70097" x="1479550" y="3810000"/>
          <p14:tracePt t="70106" x="1479550" y="3797300"/>
          <p14:tracePt t="70117" x="1498600" y="3790950"/>
          <p14:tracePt t="70120" x="1543050" y="3778250"/>
          <p14:tracePt t="70133" x="1638300" y="3746500"/>
          <p14:tracePt t="70151" x="1746250" y="3740150"/>
          <p14:tracePt t="70168" x="1892300" y="3714750"/>
          <p14:tracePt t="70185" x="2070100" y="3689350"/>
          <p14:tracePt t="70202" x="2184400" y="3676650"/>
          <p14:tracePt t="70218" x="2254250" y="3663950"/>
          <p14:tracePt t="70234" x="2305050" y="3657600"/>
          <p14:tracePt t="70251" x="2349500" y="3657600"/>
          <p14:tracePt t="70268" x="2406650" y="3657600"/>
          <p14:tracePt t="70285" x="2451100" y="3657600"/>
          <p14:tracePt t="70302" x="2501900" y="3657600"/>
          <p14:tracePt t="70318" x="2546350" y="3644900"/>
          <p14:tracePt t="70335" x="2578100" y="3644900"/>
          <p14:tracePt t="70352" x="2628900" y="3644900"/>
          <p14:tracePt t="70368" x="2787650" y="3644900"/>
          <p14:tracePt t="70386" x="2927350" y="3644900"/>
          <p14:tracePt t="70402" x="3067050" y="3644900"/>
          <p14:tracePt t="70418" x="3168650" y="3644900"/>
          <p14:tracePt t="70436" x="3244850" y="3644900"/>
          <p14:tracePt t="70453" x="3289300" y="3644900"/>
          <p14:tracePt t="70469" x="3321050" y="3644900"/>
          <p14:tracePt t="70485" x="3359150" y="3644900"/>
          <p14:tracePt t="70502" x="3397250" y="3651250"/>
          <p14:tracePt t="70519" x="3448050" y="3657600"/>
          <p14:tracePt t="70535" x="3505200" y="3663950"/>
          <p14:tracePt t="70552" x="3575050" y="3670300"/>
          <p14:tracePt t="70569" x="3702050" y="3670300"/>
          <p14:tracePt t="70586" x="3797300" y="3695700"/>
          <p14:tracePt t="70604" x="3886200" y="3695700"/>
          <p14:tracePt t="70619" x="3975100" y="3702050"/>
          <p14:tracePt t="70635" x="4044950" y="3708400"/>
          <p14:tracePt t="70652" x="4114800" y="3721100"/>
          <p14:tracePt t="70669" x="4178300" y="3721100"/>
          <p14:tracePt t="70686" x="4267200" y="3727450"/>
          <p14:tracePt t="70702" x="4362450" y="3740150"/>
          <p14:tracePt t="70719" x="4483100" y="3746500"/>
          <p14:tracePt t="70736" x="4629150" y="3765550"/>
          <p14:tracePt t="70754" x="4673600" y="3771900"/>
          <p14:tracePt t="70769" x="4838700" y="3797300"/>
          <p14:tracePt t="70786" x="4933950" y="3803650"/>
          <p14:tracePt t="70802" x="5054600" y="3816350"/>
          <p14:tracePt t="70819" x="5175250" y="3816350"/>
          <p14:tracePt t="70836" x="5283200" y="3816350"/>
          <p14:tracePt t="70853" x="5378450" y="3816350"/>
          <p14:tracePt t="70869" x="5467350" y="3816350"/>
          <p14:tracePt t="70886" x="5518150" y="3816350"/>
          <p14:tracePt t="70903" x="5575300" y="3816350"/>
          <p14:tracePt t="70919" x="5664200" y="3816350"/>
          <p14:tracePt t="70936" x="5772150" y="3816350"/>
          <p14:tracePt t="70953" x="5899150" y="3816350"/>
          <p14:tracePt t="70953" x="5956300" y="3816350"/>
          <p14:tracePt t="70970" x="6045200" y="3816350"/>
          <p14:tracePt t="70986" x="6089650" y="3816350"/>
          <p14:tracePt t="71003" x="6140450" y="3810000"/>
          <p14:tracePt t="71019" x="6191250" y="3803650"/>
          <p14:tracePt t="71036" x="6273800" y="3771900"/>
          <p14:tracePt t="71053" x="6356350" y="3740150"/>
          <p14:tracePt t="71070" x="6438900" y="3708400"/>
          <p14:tracePt t="71086" x="6477000" y="3695700"/>
          <p14:tracePt t="71103" x="6502400" y="3695700"/>
          <p14:tracePt t="71120" x="6521450" y="3695700"/>
          <p14:tracePt t="71136" x="6559550" y="3695700"/>
          <p14:tracePt t="71153" x="6597650" y="3695700"/>
          <p14:tracePt t="71171" x="6629400" y="3695700"/>
          <p14:tracePt t="71186" x="6642100" y="3695700"/>
          <p14:tracePt t="71203" x="6654800" y="3695700"/>
          <p14:tracePt t="71220" x="6661150" y="3695700"/>
          <p14:tracePt t="71299" x="6661150" y="3702050"/>
          <p14:tracePt t="71312" x="6661150" y="3708400"/>
          <p14:tracePt t="71312" x="6661150" y="3727450"/>
          <p14:tracePt t="71320" x="6667500" y="3752850"/>
          <p14:tracePt t="71386" x="6667500" y="3759200"/>
          <p14:tracePt t="71402" x="6667500" y="3771900"/>
          <p14:tracePt t="71418" x="6667500" y="3784600"/>
          <p14:tracePt t="71429" x="6667500" y="3797300"/>
          <p14:tracePt t="71442" x="6661150" y="3816350"/>
          <p14:tracePt t="71450" x="6661150" y="3822700"/>
          <p14:tracePt t="71455" x="6648450" y="3841750"/>
          <p14:tracePt t="71470" x="6635750" y="3854450"/>
          <p14:tracePt t="71487" x="6604000" y="3873500"/>
          <p14:tracePt t="71503" x="6584950" y="3886200"/>
          <p14:tracePt t="71520" x="6553200" y="3911600"/>
          <p14:tracePt t="71537" x="6502400" y="3943350"/>
          <p14:tracePt t="71554" x="6451600" y="3962400"/>
          <p14:tracePt t="71570" x="6394450" y="3981450"/>
          <p14:tracePt t="71587" x="6343650" y="3994150"/>
          <p14:tracePt t="71604" x="6292850" y="4013200"/>
          <p14:tracePt t="71620" x="6254750" y="4019550"/>
          <p14:tracePt t="71637" x="6203950" y="4032250"/>
          <p14:tracePt t="71654" x="6153150" y="4038600"/>
          <p14:tracePt t="71671" x="6076950" y="4038600"/>
          <p14:tracePt t="71687" x="5962650" y="4038600"/>
          <p14:tracePt t="71704" x="5842000" y="4038600"/>
          <p14:tracePt t="71720" x="5753100" y="4064000"/>
          <p14:tracePt t="71737" x="5670550" y="4083050"/>
          <p14:tracePt t="71755" x="5626100" y="4095750"/>
          <p14:tracePt t="71771" x="5581650" y="4102100"/>
          <p14:tracePt t="71787" x="5518150" y="4114800"/>
          <p14:tracePt t="71804" x="5435600" y="4114800"/>
          <p14:tracePt t="71821" x="5359400" y="4127500"/>
          <p14:tracePt t="71837" x="5276850" y="4133850"/>
          <p14:tracePt t="71854" x="5200650" y="4133850"/>
          <p14:tracePt t="71871" x="5130800" y="4146550"/>
          <p14:tracePt t="71888" x="5041900" y="4146550"/>
          <p14:tracePt t="71904" x="4940300" y="4146550"/>
          <p14:tracePt t="71921" x="4819650" y="4127500"/>
          <p14:tracePt t="71921" x="4762500" y="4127500"/>
          <p14:tracePt t="71938" x="4641850" y="4108450"/>
          <p14:tracePt t="71954" x="4508500" y="4089400"/>
          <p14:tracePt t="71971" x="4387850" y="4064000"/>
          <p14:tracePt t="71987" x="4305300" y="4044950"/>
          <p14:tracePt t="72005" x="4229100" y="4025900"/>
          <p14:tracePt t="72021" x="4184650" y="4013200"/>
          <p14:tracePt t="72038" x="4108450" y="3987800"/>
          <p14:tracePt t="72054" x="4064000" y="3968750"/>
          <p14:tracePt t="72071" x="4025900" y="3962400"/>
          <p14:tracePt t="72089" x="4013200" y="3962400"/>
          <p14:tracePt t="72105" x="4000500" y="3962400"/>
          <p14:tracePt t="72121" x="3981450" y="3956050"/>
          <p14:tracePt t="72139" x="3968750" y="3949700"/>
          <p14:tracePt t="72155" x="3924300" y="3930650"/>
          <p14:tracePt t="72171" x="3898900" y="3924300"/>
          <p14:tracePt t="72188" x="3886200" y="3924300"/>
          <p14:tracePt t="72205" x="3867150" y="3917950"/>
          <p14:tracePt t="72222" x="3848100" y="3917950"/>
          <p14:tracePt t="72238" x="3841750" y="3911600"/>
          <p14:tracePt t="72255" x="3841750" y="3905250"/>
          <p14:tracePt t="72290" x="3841750" y="3892550"/>
          <p14:tracePt t="72314" x="3841750" y="3886200"/>
          <p14:tracePt t="72322" x="3841750" y="3879850"/>
          <p14:tracePt t="72322" x="3848100" y="3867150"/>
          <p14:tracePt t="72338" x="3854450" y="3867150"/>
          <p14:tracePt t="72354" x="3867150" y="3854450"/>
          <p14:tracePt t="72354" x="3917950" y="3829050"/>
          <p14:tracePt t="72371" x="3987800" y="3778250"/>
          <p14:tracePt t="72388" x="4032250" y="3759200"/>
          <p14:tracePt t="72405" x="4070350" y="3740150"/>
          <p14:tracePt t="72422" x="4083050" y="3733800"/>
          <p14:tracePt t="72522" x="4089400" y="3733800"/>
          <p14:tracePt t="72546" x="4095750" y="3740150"/>
          <p14:tracePt t="72554" x="4102100" y="3752850"/>
          <p14:tracePt t="72562" x="4121150" y="3771900"/>
          <p14:tracePt t="72570" x="4127500" y="3790950"/>
          <p14:tracePt t="72578" x="4159250" y="3835400"/>
          <p14:tracePt t="72589" x="4184650" y="3879850"/>
          <p14:tracePt t="72605" x="4197350" y="3898900"/>
          <p14:tracePt t="72622" x="4197350" y="3905250"/>
          <p14:tracePt t="72640" x="4197350" y="3911600"/>
          <p14:tracePt t="72655" x="4197350" y="3924300"/>
          <p14:tracePt t="72672" x="4197350" y="3930650"/>
          <p14:tracePt t="72689" x="4191000" y="3956050"/>
          <p14:tracePt t="72689" x="4184650" y="3962400"/>
          <p14:tracePt t="72707" x="4159250" y="4000500"/>
          <p14:tracePt t="72722" x="4140200" y="4006850"/>
          <p14:tracePt t="72739" x="4114800" y="4019550"/>
          <p14:tracePt t="72756" x="4064000" y="4032250"/>
          <p14:tracePt t="72772" x="4025900" y="4038600"/>
          <p14:tracePt t="72790" x="3994150" y="4038600"/>
          <p14:tracePt t="72806" x="3956050" y="4038600"/>
          <p14:tracePt t="72823" x="3943350" y="4038600"/>
          <p14:tracePt t="72839" x="3930650" y="4038600"/>
          <p14:tracePt t="72856" x="3911600" y="4000500"/>
          <p14:tracePt t="72872" x="3886200" y="3898900"/>
          <p14:tracePt t="72889" x="3841750" y="3790950"/>
          <p14:tracePt t="72905" x="3822700" y="3740150"/>
          <p14:tracePt t="72922" x="3816350" y="3714750"/>
          <p14:tracePt t="72938" x="3816350" y="3708400"/>
          <p14:tracePt t="72956" x="3816350" y="3702050"/>
          <p14:tracePt t="72973" x="3816350" y="3683000"/>
          <p14:tracePt t="72989" x="3867150" y="3663950"/>
          <p14:tracePt t="73006" x="3943350" y="3644900"/>
          <p14:tracePt t="73023" x="4064000" y="3638550"/>
          <p14:tracePt t="73040" x="4235450" y="3619500"/>
          <p14:tracePt t="73056" x="4432300" y="3613150"/>
          <p14:tracePt t="73073" x="4616450" y="3613150"/>
          <p14:tracePt t="73109" x="4622800" y="3613150"/>
          <p14:tracePt t="73138" x="4629150" y="3632200"/>
          <p14:tracePt t="73146" x="4629150" y="3651250"/>
          <p14:tracePt t="73154" x="4629150" y="3683000"/>
          <p14:tracePt t="73161" x="4629150" y="3790950"/>
          <p14:tracePt t="73173" x="4629150" y="3911600"/>
          <p14:tracePt t="73190" x="4629150" y="4006850"/>
          <p14:tracePt t="73206" x="4629150" y="4076700"/>
          <p14:tracePt t="73223" x="4616450" y="4140200"/>
          <p14:tracePt t="73240" x="4591050" y="4184650"/>
          <p14:tracePt t="73257" x="4565650" y="4210050"/>
          <p14:tracePt t="73273" x="4464050" y="4248150"/>
          <p14:tracePt t="73291" x="4375150" y="4248150"/>
          <p14:tracePt t="73307" x="4298950" y="4248150"/>
          <p14:tracePt t="73323" x="4210050" y="4248150"/>
          <p14:tracePt t="73340" x="4133850" y="4216400"/>
          <p14:tracePt t="73356" x="4095750" y="4165600"/>
          <p14:tracePt t="73373" x="4070350" y="4121150"/>
          <p14:tracePt t="73390" x="4044950" y="4057650"/>
          <p14:tracePt t="73407" x="3994150" y="3962400"/>
          <p14:tracePt t="73423" x="3956050" y="3905250"/>
          <p14:tracePt t="73440" x="3937000" y="3879850"/>
          <p14:tracePt t="73457" x="3930650" y="3867150"/>
          <p14:tracePt t="73457" x="3930650" y="3860800"/>
          <p14:tracePt t="73475" x="3924300" y="3848100"/>
          <p14:tracePt t="73490" x="3924300" y="3829050"/>
          <p14:tracePt t="73507" x="3924300" y="3797300"/>
          <p14:tracePt t="73524" x="3924300" y="3765550"/>
          <p14:tracePt t="73540" x="3968750" y="3727450"/>
          <p14:tracePt t="73557" x="4032250" y="3683000"/>
          <p14:tracePt t="73574" x="4146550" y="3657600"/>
          <p14:tracePt t="73590" x="4279900" y="3619500"/>
          <p14:tracePt t="73607" x="4343400" y="3606800"/>
          <p14:tracePt t="73624" x="4381500" y="3600450"/>
          <p14:tracePt t="73640" x="4394200" y="3600450"/>
          <p14:tracePt t="73657" x="4438650" y="3632200"/>
          <p14:tracePt t="73674" x="4489450" y="3702050"/>
          <p14:tracePt t="73691" x="4559300" y="3810000"/>
          <p14:tracePt t="73707" x="4635500" y="3937000"/>
          <p14:tracePt t="73724" x="4692650" y="4057650"/>
          <p14:tracePt t="73741" x="4775200" y="4178300"/>
          <p14:tracePt t="73757" x="4806950" y="4229100"/>
          <p14:tracePt t="73774" x="4806950" y="4241800"/>
          <p14:tracePt t="73818" x="4806950" y="4248150"/>
          <p14:tracePt t="73823" x="4806950" y="4254500"/>
          <p14:tracePt t="73833" x="4806950" y="4260850"/>
          <p14:tracePt t="73841" x="4806950" y="4311650"/>
          <p14:tracePt t="73841" x="4806950" y="4337050"/>
          <p14:tracePt t="73858" x="4794250" y="4451350"/>
          <p14:tracePt t="73874" x="4756150" y="4616450"/>
          <p14:tracePt t="73891" x="4699000" y="4826000"/>
          <p14:tracePt t="73907" x="4660900" y="5092700"/>
          <p14:tracePt t="73924" x="4603750" y="5314950"/>
          <p14:tracePt t="73941" x="4540250" y="5518150"/>
          <p14:tracePt t="73958" x="4470400" y="5708650"/>
          <p14:tracePt t="73974" x="4381500" y="5886450"/>
          <p14:tracePt t="73991" x="4311650" y="6007100"/>
          <p14:tracePt t="74008" x="4279900" y="6064250"/>
          <p14:tracePt t="74024" x="4260850" y="6108700"/>
          <p14:tracePt t="74024" x="4254500" y="6121400"/>
          <p14:tracePt t="74042" x="4254500" y="6140450"/>
          <p14:tracePt t="74059" x="4254500" y="6159500"/>
          <p14:tracePt t="74075" x="4254500" y="6165850"/>
          <p14:tracePt t="74091" x="4305300" y="6165850"/>
          <p14:tracePt t="74108" x="4368800" y="6159500"/>
          <p14:tracePt t="74124" x="4413250" y="6140450"/>
          <p14:tracePt t="74141" x="4438650" y="6115050"/>
          <p14:tracePt t="74158" x="4445000" y="6102350"/>
          <p14:tracePt t="74175" x="4451350" y="6083300"/>
          <p14:tracePt t="74275" x="4451350" y="6096000"/>
          <p14:tracePt t="74282" x="4451350" y="6121400"/>
          <p14:tracePt t="74291" x="4451350" y="6134100"/>
          <p14:tracePt t="74292" x="4451350" y="6165850"/>
          <p14:tracePt t="74308" x="4451350" y="6184900"/>
          <p14:tracePt t="74325" x="4508500" y="6203950"/>
          <p14:tracePt t="74341" x="4610100" y="6210300"/>
          <p14:tracePt t="74358" x="4730750" y="6210300"/>
          <p14:tracePt t="74375" x="4857750" y="6165850"/>
          <p14:tracePt t="74392" x="4946650" y="6102350"/>
          <p14:tracePt t="74408" x="4984750" y="6038850"/>
          <p14:tracePt t="74425" x="5029200" y="5930900"/>
          <p14:tracePt t="74443" x="5054600" y="5797550"/>
          <p14:tracePt t="74458" x="5067300" y="5645150"/>
          <p14:tracePt t="74475" x="5067300" y="5543550"/>
          <p14:tracePt t="74492" x="5067300" y="5467350"/>
          <p14:tracePt t="74509" x="5035550" y="5416550"/>
          <p14:tracePt t="74526" x="5022850" y="5391150"/>
          <p14:tracePt t="74542" x="5010150" y="5391150"/>
          <p14:tracePt t="74559" x="4965700" y="5403850"/>
          <p14:tracePt t="74575" x="4921250" y="5480050"/>
          <p14:tracePt t="74592" x="4864100" y="5638800"/>
          <p14:tracePt t="74609" x="4813300" y="5911850"/>
          <p14:tracePt t="74626" x="4806950" y="6007100"/>
          <p14:tracePt t="74642" x="4794250" y="6184900"/>
          <p14:tracePt t="74659" x="4794250" y="6261100"/>
          <p14:tracePt t="74676" x="4851400" y="6324600"/>
          <p14:tracePt t="74692" x="4927600" y="6375400"/>
          <p14:tracePt t="74709" x="5048250" y="6388100"/>
          <p14:tracePt t="74725" x="5207000" y="6388100"/>
          <p14:tracePt t="74742" x="5384800" y="6330950"/>
          <p14:tracePt t="74759" x="5505450" y="6254750"/>
          <p14:tracePt t="74775" x="5556250" y="6191250"/>
          <p14:tracePt t="74792" x="5556250" y="6121400"/>
          <p14:tracePt t="74809" x="5556250" y="6057900"/>
          <p14:tracePt t="74824" x="5492750" y="5956300"/>
          <p14:tracePt t="74841" x="5384800" y="5867400"/>
          <p14:tracePt t="74859" x="5314950" y="5842000"/>
          <p14:tracePt t="74876" x="5245100" y="5835650"/>
          <p14:tracePt t="74893" x="5124450" y="5829300"/>
          <p14:tracePt t="74909" x="5022850" y="5829300"/>
          <p14:tracePt t="74926" x="4902200" y="5848350"/>
          <p14:tracePt t="74942" x="4756150" y="5905500"/>
          <p14:tracePt t="74959" x="4629150" y="5956300"/>
          <p14:tracePt t="74976" x="4540250" y="6013450"/>
          <p14:tracePt t="74993" x="4508500" y="6045200"/>
          <p14:tracePt t="75010" x="4483100" y="6083300"/>
          <p14:tracePt t="75026" x="4476750" y="6115050"/>
          <p14:tracePt t="75043" x="4476750" y="6121400"/>
          <p14:tracePt t="75097" x="4483100" y="6121400"/>
          <p14:tracePt t="75107" x="4502150" y="6121400"/>
          <p14:tracePt t="75114" x="4521200" y="6127750"/>
          <p14:tracePt t="75122" x="4546600" y="6140450"/>
          <p14:tracePt t="75130" x="4616450" y="6153150"/>
          <p14:tracePt t="75143" x="4686300" y="6159500"/>
          <p14:tracePt t="75159" x="4768850" y="6159500"/>
          <p14:tracePt t="75175" x="4832350" y="6108700"/>
          <p14:tracePt t="75192" x="4870450" y="6064250"/>
          <p14:tracePt t="75208" x="4876800" y="6019800"/>
          <p14:tracePt t="75225" x="4876800" y="5975350"/>
          <p14:tracePt t="75242" x="4876800" y="5962650"/>
          <p14:tracePt t="75259" x="4838700" y="5943600"/>
          <p14:tracePt t="75276" x="4756150" y="5930900"/>
          <p14:tracePt t="75293" x="4648200" y="5930900"/>
          <p14:tracePt t="75310" x="4540250" y="5981700"/>
          <p14:tracePt t="75327" x="4432300" y="6057900"/>
          <p14:tracePt t="75343" x="4381500" y="6159500"/>
          <p14:tracePt t="75360" x="4343400" y="6216650"/>
          <p14:tracePt t="75377" x="4343400" y="6235700"/>
          <p14:tracePt t="75426" x="4343400" y="6242050"/>
          <p14:tracePt t="75458" x="4356100" y="6242050"/>
          <p14:tracePt t="75474" x="4375150" y="6242050"/>
          <p14:tracePt t="75482" x="4381500" y="6242050"/>
          <p14:tracePt t="75490" x="4394200" y="6242050"/>
          <p14:tracePt t="75495" x="4425950" y="6242050"/>
          <p14:tracePt t="75511" x="4451350" y="6235700"/>
          <p14:tracePt t="75527" x="4457700" y="6235700"/>
          <p14:tracePt t="75747" x="4457700" y="6223000"/>
          <p14:tracePt t="75754" x="4457700" y="6210300"/>
          <p14:tracePt t="75762" x="4470400" y="6153150"/>
          <p14:tracePt t="75778" x="4483100" y="6127750"/>
          <p14:tracePt t="75778" x="4502150" y="6083300"/>
          <p14:tracePt t="75794" x="4546600" y="6013450"/>
          <p14:tracePt t="75811" x="4603750" y="5905500"/>
          <p14:tracePt t="75827" x="4705350" y="5784850"/>
          <p14:tracePt t="75844" x="4787900" y="5613400"/>
          <p14:tracePt t="75861" x="4902200" y="5499100"/>
          <p14:tracePt t="75877" x="4991100" y="5429250"/>
          <p14:tracePt t="75894" x="5099050" y="5353050"/>
          <p14:tracePt t="75911" x="5187950" y="5270500"/>
          <p14:tracePt t="75928" x="5321300" y="5156200"/>
          <p14:tracePt t="75944" x="5448300" y="5035550"/>
          <p14:tracePt t="75944" x="5473700" y="4984750"/>
          <p14:tracePt t="75962" x="5505450" y="4927600"/>
          <p14:tracePt t="75978" x="5511800" y="4889500"/>
          <p14:tracePt t="75995" x="5518150" y="4876800"/>
          <p14:tracePt t="76011" x="5486400" y="4838700"/>
          <p14:tracePt t="76028" x="5441950" y="4787900"/>
          <p14:tracePt t="76044" x="5365750" y="4686300"/>
          <p14:tracePt t="76061" x="5238750" y="4521200"/>
          <p14:tracePt t="76078" x="5130800" y="4330700"/>
          <p14:tracePt t="76094" x="5060950" y="4165600"/>
          <p14:tracePt t="76111" x="5010150" y="4025900"/>
          <p14:tracePt t="76128" x="4984750" y="3943350"/>
          <p14:tracePt t="76145" x="4984750" y="3854450"/>
          <p14:tracePt t="76161" x="5029200" y="3689350"/>
          <p14:tracePt t="76178" x="5111750" y="3575050"/>
          <p14:tracePt t="76195" x="5194300" y="3505200"/>
          <p14:tracePt t="76211" x="5308600" y="3454400"/>
          <p14:tracePt t="76228" x="5429250" y="3422650"/>
          <p14:tracePt t="76245" x="5708650" y="3384550"/>
          <p14:tracePt t="76261" x="6121400" y="3295650"/>
          <p14:tracePt t="76278" x="6540500" y="3111500"/>
          <p14:tracePt t="76295" x="6908800" y="2863850"/>
          <p14:tracePt t="76311" x="7213600" y="2628900"/>
          <p14:tracePt t="76328" x="7397750" y="2489200"/>
          <p14:tracePt t="76345" x="7524750" y="2355850"/>
          <p14:tracePt t="76362" x="7600950" y="2286000"/>
          <p14:tracePt t="76378" x="7645400" y="2222500"/>
          <p14:tracePt t="76395" x="7670800" y="2190750"/>
          <p14:tracePt t="76412" x="7696200" y="2127250"/>
          <p14:tracePt t="76428" x="7747000" y="2044700"/>
          <p14:tracePt t="76445" x="7766050" y="1962150"/>
          <p14:tracePt t="76462" x="7778750" y="1873250"/>
          <p14:tracePt t="76479" x="7797800" y="1809750"/>
          <p14:tracePt t="76495" x="7835900" y="1752600"/>
          <p14:tracePt t="76513" x="7861300" y="1708150"/>
          <p14:tracePt t="76528" x="7880350" y="1682750"/>
          <p14:tracePt t="76546" x="7886700" y="1657350"/>
          <p14:tracePt t="76563" x="7893050" y="1651000"/>
          <p14:tracePt t="76579" x="7893050" y="1638300"/>
          <p14:tracePt t="76595" x="7893050" y="1625600"/>
          <p14:tracePt t="76612" x="7893050" y="1606550"/>
          <p14:tracePt t="76629" x="7893050" y="1568450"/>
          <p14:tracePt t="76645" x="7893050" y="1511300"/>
          <p14:tracePt t="76662" x="7893050" y="1473200"/>
          <p14:tracePt t="76678" x="7886700" y="1435100"/>
          <p14:tracePt t="76695" x="7880350" y="1409700"/>
          <p14:tracePt t="76713" x="7854950" y="1346200"/>
          <p14:tracePt t="76729" x="7816850" y="1295400"/>
          <p14:tracePt t="76746" x="7797800" y="1244600"/>
          <p14:tracePt t="76762" x="7766050" y="1187450"/>
          <p14:tracePt t="76780" x="7747000" y="1149350"/>
          <p14:tracePt t="76796" x="7734300" y="1130300"/>
          <p14:tracePt t="76812" x="7727950" y="1123950"/>
          <p14:tracePt t="76829" x="7721600" y="1117600"/>
          <p14:tracePt t="76846" x="7715250" y="1111250"/>
          <p14:tracePt t="76890" x="7708900" y="1111250"/>
          <p14:tracePt t="76915" x="7702550" y="1111250"/>
          <p14:tracePt t="76915" x="7689850" y="1104900"/>
          <p14:tracePt t="76938" x="7677150" y="1098550"/>
          <p14:tracePt t="76946" x="7632700" y="1079500"/>
          <p14:tracePt t="76955" x="7607300" y="1073150"/>
          <p14:tracePt t="76963" x="7569200" y="1073150"/>
          <p14:tracePt t="76979" x="7524750" y="1073150"/>
          <p14:tracePt t="76996" x="7473950" y="1073150"/>
          <p14:tracePt t="77014" x="7397750" y="1079500"/>
          <p14:tracePt t="77029" x="7315200" y="1085850"/>
          <p14:tracePt t="77046" x="7258050" y="1111250"/>
          <p14:tracePt t="77063" x="7213600" y="1117600"/>
          <p14:tracePt t="77080" x="7175500" y="1130300"/>
          <p14:tracePt t="77096" x="7131050" y="1149350"/>
          <p14:tracePt t="77113" x="7092950" y="1174750"/>
          <p14:tracePt t="77130" x="7054850" y="1193800"/>
          <p14:tracePt t="77147" x="7010400" y="1206500"/>
          <p14:tracePt t="77163" x="6972300" y="1219200"/>
          <p14:tracePt t="77180" x="6953250" y="1225550"/>
          <p14:tracePt t="77196" x="6946900" y="1231900"/>
          <p14:tracePt t="77213" x="6934200" y="1244600"/>
          <p14:tracePt t="77230" x="6921500" y="1282700"/>
          <p14:tracePt t="77246" x="6908800" y="1327150"/>
          <p14:tracePt t="77263" x="6902450" y="1390650"/>
          <p14:tracePt t="77279" x="6896100" y="1447800"/>
          <p14:tracePt t="77296" x="6896100" y="1511300"/>
          <p14:tracePt t="77312" x="6896100" y="1593850"/>
          <p14:tracePt t="77328" x="6921500" y="1644650"/>
          <p14:tracePt t="77346" x="6978650" y="1739900"/>
          <p14:tracePt t="77362" x="7010400" y="1771650"/>
          <p14:tracePt t="77380" x="7042150" y="1803400"/>
          <p14:tracePt t="77397" x="7092950" y="1841500"/>
          <p14:tracePt t="77413" x="7131050" y="1860550"/>
          <p14:tracePt t="77430" x="7188200" y="1879600"/>
          <p14:tracePt t="77447" x="7239000" y="1892300"/>
          <p14:tracePt t="77463" x="7270750" y="1892300"/>
          <p14:tracePt t="77480" x="7315200" y="1892300"/>
          <p14:tracePt t="77496" x="7378700" y="1892300"/>
          <p14:tracePt t="77514" x="7454900" y="1892300"/>
          <p14:tracePt t="77514" x="7480300" y="1885950"/>
          <p14:tracePt t="77532" x="7524750" y="1860550"/>
          <p14:tracePt t="77547" x="7562850" y="1822450"/>
          <p14:tracePt t="77563" x="7594600" y="1765300"/>
          <p14:tracePt t="77580" x="7620000" y="1739900"/>
          <p14:tracePt t="77597" x="7639050" y="1695450"/>
          <p14:tracePt t="77614" x="7658100" y="1682750"/>
          <p14:tracePt t="77630" x="7670800" y="1663700"/>
          <p14:tracePt t="77647" x="7689850" y="1644650"/>
          <p14:tracePt t="77664" x="7689850" y="1625600"/>
          <p14:tracePt t="77680" x="7689850" y="1606550"/>
          <p14:tracePt t="77697" x="7696200" y="1568450"/>
          <p14:tracePt t="77714" x="7696200" y="1511300"/>
          <p14:tracePt t="77731" x="7696200" y="1473200"/>
          <p14:tracePt t="77747" x="7696200" y="1428750"/>
          <p14:tracePt t="77764" x="7670800" y="1371600"/>
          <p14:tracePt t="77781" x="7620000" y="1327150"/>
          <p14:tracePt t="77797" x="7562850" y="1244600"/>
          <p14:tracePt t="77814" x="7524750" y="1206500"/>
          <p14:tracePt t="77830" x="7512050" y="1187450"/>
          <p14:tracePt t="77847" x="7499350" y="1174750"/>
          <p14:tracePt t="77864" x="7493000" y="1174750"/>
          <p14:tracePt t="77881" x="7480300" y="1168400"/>
          <p14:tracePt t="77881" x="7473950" y="1162050"/>
          <p14:tracePt t="77923" x="7467600" y="1155700"/>
          <p14:tracePt t="77926" x="7467600" y="1149350"/>
          <p14:tracePt t="77930" x="7448550" y="1143000"/>
          <p14:tracePt t="77946" x="7448550" y="1136650"/>
          <p14:tracePt t="77995" x="7435850" y="1136650"/>
          <p14:tracePt t="78003" x="7416800" y="1136650"/>
          <p14:tracePt t="78011" x="7397750" y="1143000"/>
          <p14:tracePt t="78017" x="7366000" y="1181100"/>
          <p14:tracePt t="78031" x="7315200" y="1231900"/>
          <p14:tracePt t="78048" x="7277100" y="1270000"/>
          <p14:tracePt t="78064" x="7245350" y="1301750"/>
          <p14:tracePt t="78064" x="7226300" y="1314450"/>
          <p14:tracePt t="78082" x="7213600" y="1320800"/>
          <p14:tracePt t="78098" x="7213600" y="1333500"/>
          <p14:tracePt t="78115" x="7213600" y="1346200"/>
          <p14:tracePt t="78131" x="7213600" y="1352550"/>
          <p14:tracePt t="78171" x="7213600" y="1358900"/>
          <p14:tracePt t="78203" x="7213600" y="1365250"/>
          <p14:tracePt t="78339" x="7219950" y="1371600"/>
          <p14:tracePt t="78387" x="7213600" y="1377950"/>
          <p14:tracePt t="78482" x="7200900" y="1371600"/>
          <p14:tracePt t="78482" x="7194550" y="1365250"/>
          <p14:tracePt t="78499" x="7181850" y="1346200"/>
          <p14:tracePt t="78515" x="7175500" y="1327150"/>
          <p14:tracePt t="78516" x="7150100" y="1282700"/>
          <p14:tracePt t="78532" x="7118350" y="1250950"/>
          <p14:tracePt t="78549" x="7086600" y="1187450"/>
          <p14:tracePt t="78565" x="7048500" y="1149350"/>
          <p14:tracePt t="78582" x="6997700" y="1098550"/>
          <p14:tracePt t="78599" x="6959600" y="1066800"/>
          <p14:tracePt t="78615" x="6908800" y="1028700"/>
          <p14:tracePt t="78632" x="6864350" y="1003300"/>
          <p14:tracePt t="78648" x="6781800" y="965200"/>
          <p14:tracePt t="78666" x="6756400" y="958850"/>
          <p14:tracePt t="78682" x="6705600" y="958850"/>
          <p14:tracePt t="78699" x="6667500" y="952500"/>
          <p14:tracePt t="78715" x="6584950" y="946150"/>
          <p14:tracePt t="78732" x="6502400" y="927100"/>
          <p14:tracePt t="78749" x="6432550" y="901700"/>
          <p14:tracePt t="78766" x="6350000" y="901700"/>
          <p14:tracePt t="78782" x="6305550" y="895350"/>
          <p14:tracePt t="78799" x="6254750" y="895350"/>
          <p14:tracePt t="78816" x="6197600" y="895350"/>
          <p14:tracePt t="78832" x="6115050" y="914400"/>
          <p14:tracePt t="78832" x="6070600" y="927100"/>
          <p14:tracePt t="78850" x="6019800" y="933450"/>
          <p14:tracePt t="78865" x="5873750" y="958850"/>
          <p14:tracePt t="78883" x="5791200" y="990600"/>
          <p14:tracePt t="78900" x="5702300" y="1003300"/>
          <p14:tracePt t="78916" x="5613400" y="1022350"/>
          <p14:tracePt t="78933" x="5530850" y="1041400"/>
          <p14:tracePt t="78949" x="5473700" y="1079500"/>
          <p14:tracePt t="78966" x="5422900" y="1130300"/>
          <p14:tracePt t="78982" x="5365750" y="1200150"/>
          <p14:tracePt t="78999" x="5340350" y="1250950"/>
          <p14:tracePt t="79016" x="5308600" y="1295400"/>
          <p14:tracePt t="79033" x="5289550" y="1346200"/>
          <p14:tracePt t="79049" x="5270500" y="1403350"/>
          <p14:tracePt t="79067" x="5257800" y="1454150"/>
          <p14:tracePt t="79083" x="5245100" y="1498600"/>
          <p14:tracePt t="79099" x="5245100" y="1530350"/>
          <p14:tracePt t="79116" x="5245100" y="1606550"/>
          <p14:tracePt t="79133" x="5245100" y="1682750"/>
          <p14:tracePt t="79151" x="5295900" y="1758950"/>
          <p14:tracePt t="79166" x="5378450" y="1847850"/>
          <p14:tracePt t="79183" x="5473700" y="1898650"/>
          <p14:tracePt t="79199" x="5575300" y="1936750"/>
          <p14:tracePt t="79216" x="5734050" y="1974850"/>
          <p14:tracePt t="79233" x="5899150" y="1987550"/>
          <p14:tracePt t="79233" x="5994400" y="1987550"/>
          <p14:tracePt t="79251" x="6165850" y="1987550"/>
          <p14:tracePt t="79267" x="6330950" y="1987550"/>
          <p14:tracePt t="79283" x="6445250" y="1974850"/>
          <p14:tracePt t="79300" x="6540500" y="1924050"/>
          <p14:tracePt t="79316" x="6584950" y="1898650"/>
          <p14:tracePt t="79333" x="6642100" y="1860550"/>
          <p14:tracePt t="79350" x="6686550" y="1809750"/>
          <p14:tracePt t="79367" x="6731000" y="1758950"/>
          <p14:tracePt t="79383" x="6762750" y="1708150"/>
          <p14:tracePt t="79400" x="6769100" y="1651000"/>
          <p14:tracePt t="79417" x="6781800" y="1587500"/>
          <p14:tracePt t="79433" x="6781800" y="1543050"/>
          <p14:tracePt t="79450" x="6781800" y="1466850"/>
          <p14:tracePt t="79467" x="6781800" y="1409700"/>
          <p14:tracePt t="79483" x="6743700" y="1333500"/>
          <p14:tracePt t="79499" x="6699250" y="1276350"/>
          <p14:tracePt t="79516" x="6623050" y="1168400"/>
          <p14:tracePt t="79533" x="6534150" y="1085850"/>
          <p14:tracePt t="79549" x="6407150" y="990600"/>
          <p14:tracePt t="79567" x="6267450" y="895350"/>
          <p14:tracePt t="79584" x="6115050" y="793750"/>
          <p14:tracePt t="79600" x="5975350" y="717550"/>
          <p14:tracePt t="79617" x="5867400" y="666750"/>
          <p14:tracePt t="79634" x="5778500" y="628650"/>
          <p14:tracePt t="79651" x="5740400" y="622300"/>
          <p14:tracePt t="79667" x="5676900" y="622300"/>
          <p14:tracePt t="79684" x="5632450" y="628650"/>
          <p14:tracePt t="79700" x="5562600" y="685800"/>
          <p14:tracePt t="79717" x="5448300" y="755650"/>
          <p14:tracePt t="79733" x="5365750" y="825500"/>
          <p14:tracePt t="79750" x="5302250" y="876300"/>
          <p14:tracePt t="79767" x="5251450" y="952500"/>
          <p14:tracePt t="79784" x="5213350" y="1041400"/>
          <p14:tracePt t="79800" x="5168900" y="1123950"/>
          <p14:tracePt t="79817" x="5143500" y="1206500"/>
          <p14:tracePt t="79834" x="5118100" y="1295400"/>
          <p14:tracePt t="79851" x="5111750" y="1352550"/>
          <p14:tracePt t="79867" x="5105400" y="1390650"/>
          <p14:tracePt t="79884" x="5105400" y="1454150"/>
          <p14:tracePt t="79901" x="5105400" y="1492250"/>
          <p14:tracePt t="79917" x="5105400" y="1549400"/>
          <p14:tracePt t="79934" x="5111750" y="1581150"/>
          <p14:tracePt t="79951" x="5124450" y="1606550"/>
          <p14:tracePt t="79968" x="5130800" y="1625600"/>
          <p14:tracePt t="79984" x="5143500" y="1644650"/>
          <p14:tracePt t="80001" x="5168900" y="1663700"/>
          <p14:tracePt t="80017" x="5251450" y="1708150"/>
          <p14:tracePt t="80035" x="5378450" y="1746250"/>
          <p14:tracePt t="80051" x="5499100" y="1765300"/>
          <p14:tracePt t="80068" x="5607050" y="1778000"/>
          <p14:tracePt t="80084" x="5676900" y="1778000"/>
          <p14:tracePt t="80101" x="5740400" y="1778000"/>
          <p14:tracePt t="80118" x="5797550" y="1778000"/>
          <p14:tracePt t="80134" x="5848350" y="1778000"/>
          <p14:tracePt t="80151" x="5899150" y="1778000"/>
          <p14:tracePt t="80168" x="5937250" y="1778000"/>
          <p14:tracePt t="80184" x="5949950" y="1778000"/>
          <p14:tracePt t="80201" x="5969000" y="1778000"/>
          <p14:tracePt t="80218" x="6000750" y="1771650"/>
          <p14:tracePt t="80290" x="6007100" y="1771650"/>
          <p14:tracePt t="80370" x="6019800" y="1771650"/>
          <p14:tracePt t="80386" x="6026150" y="1771650"/>
          <p14:tracePt t="80411" x="6038850" y="1771650"/>
          <p14:tracePt t="80426" x="6045200" y="1771650"/>
          <p14:tracePt t="80440" x="0" y="0"/>
        </p14:tracePtLst>
        <p14:tracePtLst>
          <p14:tracePt t="86443" x="7696200" y="1193800"/>
          <p14:tracePt t="86458" x="7696200" y="1187450"/>
          <p14:tracePt t="86484" x="7696200" y="1174750"/>
          <p14:tracePt t="86491" x="7683500" y="1168400"/>
          <p14:tracePt t="86499" x="7683500" y="1162050"/>
          <p14:tracePt t="86506" x="7658100" y="1155700"/>
          <p14:tracePt t="86514" x="7613650" y="1130300"/>
          <p14:tracePt t="86531" x="7537450" y="1085850"/>
          <p14:tracePt t="86547" x="7435850" y="1054100"/>
          <p14:tracePt t="86547" x="7378700" y="1047750"/>
          <p14:tracePt t="86570" x="7302500" y="1028700"/>
          <p14:tracePt t="86579" x="7239000" y="1016000"/>
          <p14:tracePt t="86603" x="7200900" y="1016000"/>
          <p14:tracePt t="86612" x="7175500" y="1016000"/>
          <p14:tracePt t="86634" x="7150100" y="1016000"/>
          <p14:tracePt t="86645" x="7118350" y="1016000"/>
          <p14:tracePt t="86662" x="7067550" y="1022350"/>
          <p14:tracePt t="86682" x="7016750" y="1041400"/>
          <p14:tracePt t="86698" x="6959600" y="1073150"/>
          <p14:tracePt t="86715" x="6921500" y="1117600"/>
          <p14:tracePt t="86731" x="6896100" y="1136650"/>
          <p14:tracePt t="86746" x="6851650" y="1174750"/>
          <p14:tracePt t="86746" x="6838950" y="1187450"/>
          <p14:tracePt t="86764" x="6819900" y="1238250"/>
          <p14:tracePt t="86779" x="6800850" y="1301750"/>
          <p14:tracePt t="86796" x="6800850" y="1365250"/>
          <p14:tracePt t="86812" x="6800850" y="1435100"/>
          <p14:tracePt t="86829" x="6800850" y="1485900"/>
          <p14:tracePt t="86845" x="6858000" y="1549400"/>
          <p14:tracePt t="86862" x="6883400" y="1581150"/>
          <p14:tracePt t="86879" x="6915150" y="1600200"/>
          <p14:tracePt t="86895" x="6940550" y="1600200"/>
          <p14:tracePt t="86912" x="6972300" y="1600200"/>
          <p14:tracePt t="86929" x="7004050" y="1606550"/>
          <p14:tracePt t="86945" x="7061200" y="1606550"/>
          <p14:tracePt t="86962" x="7169150" y="1587500"/>
          <p14:tracePt t="86980" x="7283450" y="1562100"/>
          <p14:tracePt t="86997" x="7397750" y="1511300"/>
          <p14:tracePt t="87013" x="7480300" y="1473200"/>
          <p14:tracePt t="87030" x="7531100" y="1428750"/>
          <p14:tracePt t="87047" x="7562850" y="1390650"/>
          <p14:tracePt t="87063" x="7575550" y="1352550"/>
          <p14:tracePt t="87080" x="7581900" y="1289050"/>
          <p14:tracePt t="87097" x="7588250" y="1250950"/>
          <p14:tracePt t="87113" x="7594600" y="1206500"/>
          <p14:tracePt t="87130" x="7600950" y="1162050"/>
          <p14:tracePt t="87147" x="7613650" y="1123950"/>
          <p14:tracePt t="87165" x="7613650" y="1098550"/>
          <p14:tracePt t="87180" x="7613650" y="1085850"/>
          <p14:tracePt t="87197" x="7613650" y="1066800"/>
          <p14:tracePt t="87214" x="7613650" y="1060450"/>
          <p14:tracePt t="87230" x="7613650" y="1047750"/>
          <p14:tracePt t="87247" x="7607300" y="1035050"/>
          <p14:tracePt t="87264" x="7537450" y="996950"/>
          <p14:tracePt t="87280" x="7435850" y="977900"/>
          <p14:tracePt t="87297" x="7302500" y="965200"/>
          <p14:tracePt t="87314" x="7162800" y="965200"/>
          <p14:tracePt t="87331" x="7054850" y="977900"/>
          <p14:tracePt t="87347" x="6889750" y="1041400"/>
          <p14:tracePt t="87364" x="6851650" y="1066800"/>
          <p14:tracePt t="87380" x="6838950" y="1098550"/>
          <p14:tracePt t="87397" x="6826250" y="1149350"/>
          <p14:tracePt t="87414" x="6813550" y="1193800"/>
          <p14:tracePt t="87431" x="6813550" y="1270000"/>
          <p14:tracePt t="87447" x="6813550" y="1320800"/>
          <p14:tracePt t="87464" x="6813550" y="1409700"/>
          <p14:tracePt t="87481" x="6813550" y="1485900"/>
          <p14:tracePt t="87497" x="6845300" y="1581150"/>
          <p14:tracePt t="87514" x="6921500" y="1676400"/>
          <p14:tracePt t="87531" x="7004050" y="1784350"/>
          <p14:tracePt t="87547" x="7080250" y="1841500"/>
          <p14:tracePt t="87564" x="7112000" y="1841500"/>
          <p14:tracePt t="87581" x="7137400" y="1854200"/>
          <p14:tracePt t="87598" x="7150100" y="1854200"/>
          <p14:tracePt t="87614" x="7162800" y="1854200"/>
          <p14:tracePt t="87630" x="7175500" y="1854200"/>
          <p14:tracePt t="87647" x="7188200" y="1854200"/>
          <p14:tracePt t="87663" x="7207250" y="1854200"/>
          <p14:tracePt t="87680" x="7219950" y="1854200"/>
          <p14:tracePt t="87772" x="7226300" y="1873250"/>
          <p14:tracePt t="87780" x="7226300" y="1911350"/>
          <p14:tracePt t="87781" x="7232650" y="2095500"/>
          <p14:tracePt t="87798" x="7232650" y="2362200"/>
          <p14:tracePt t="87815" x="7232650" y="2736850"/>
          <p14:tracePt t="87831" x="7232650" y="3035300"/>
          <p14:tracePt t="87848" x="7207250" y="3422650"/>
          <p14:tracePt t="87864" x="7188200" y="3746500"/>
          <p14:tracePt t="87881" x="7023100" y="4356100"/>
          <p14:tracePt t="87899" x="6972300" y="4419600"/>
          <p14:tracePt t="87915" x="6896100" y="4464050"/>
          <p14:tracePt t="87932" x="6877050" y="4476750"/>
          <p14:tracePt t="87948" x="6870700" y="4483100"/>
          <p14:tracePt t="87965" x="6864350" y="4489450"/>
          <p14:tracePt t="87981" x="6858000" y="4502150"/>
          <p14:tracePt t="88084" x="6858000" y="4514850"/>
          <p14:tracePt t="88092" x="6858000" y="4527550"/>
          <p14:tracePt t="88100" x="6858000" y="4546600"/>
          <p14:tracePt t="88116" x="6858000" y="4552950"/>
          <p14:tracePt t="88164" x="6858000" y="4559300"/>
          <p14:tracePt t="88177" x="6870700" y="4559300"/>
          <p14:tracePt t="88188" x="6883400" y="4546600"/>
          <p14:tracePt t="88196" x="6889750" y="4533900"/>
          <p14:tracePt t="88204" x="6902450" y="4495800"/>
          <p14:tracePt t="88215" x="6908800" y="4470400"/>
          <p14:tracePt t="88316" x="6908800" y="4451350"/>
          <p14:tracePt t="88324" x="6908800" y="4445000"/>
          <p14:tracePt t="88332" x="6889750" y="4425950"/>
          <p14:tracePt t="88332" x="6800850" y="4381500"/>
          <p14:tracePt t="88349" x="6623050" y="4318000"/>
          <p14:tracePt t="88366" x="6438900" y="4286250"/>
          <p14:tracePt t="88382" x="6235700" y="4248150"/>
          <p14:tracePt t="88399" x="6064250" y="4229100"/>
          <p14:tracePt t="88416" x="5956300" y="4229100"/>
          <p14:tracePt t="88432" x="5899150" y="4229100"/>
          <p14:tracePt t="88449" x="5829300" y="4229100"/>
          <p14:tracePt t="88466" x="5759450" y="4229100"/>
          <p14:tracePt t="88482" x="5664200" y="4229100"/>
          <p14:tracePt t="88499" x="5410200" y="4229100"/>
          <p14:tracePt t="88517" x="5168900" y="4203700"/>
          <p14:tracePt t="88533" x="4914900" y="4203700"/>
          <p14:tracePt t="88549" x="4737100" y="4203700"/>
          <p14:tracePt t="88566" x="4552950" y="4203700"/>
          <p14:tracePt t="88582" x="4375150" y="4203700"/>
          <p14:tracePt t="88599" x="4216400" y="4203700"/>
          <p14:tracePt t="88616" x="4064000" y="4203700"/>
          <p14:tracePt t="88633" x="3937000" y="4203700"/>
          <p14:tracePt t="88649" x="3784600" y="4203700"/>
          <p14:tracePt t="88666" x="3651250" y="4210050"/>
          <p14:tracePt t="88683" x="3492500" y="4235450"/>
          <p14:tracePt t="88683" x="3403600" y="4273550"/>
          <p14:tracePt t="88700" x="3225800" y="4324350"/>
          <p14:tracePt t="88716" x="3041650" y="4381500"/>
          <p14:tracePt t="88733" x="2851150" y="4432300"/>
          <p14:tracePt t="88749" x="2698750" y="4451350"/>
          <p14:tracePt t="88766" x="2578100" y="4457700"/>
          <p14:tracePt t="88783" x="2463800" y="4470400"/>
          <p14:tracePt t="88800" x="2324100" y="4476750"/>
          <p14:tracePt t="88816" x="2203450" y="4489450"/>
          <p14:tracePt t="88833" x="2082800" y="4489450"/>
          <p14:tracePt t="88850" x="2006600" y="4489450"/>
          <p14:tracePt t="88866" x="1917700" y="4489450"/>
          <p14:tracePt t="88883" x="1803400" y="4489450"/>
          <p14:tracePt t="88900" x="1720850" y="4489450"/>
          <p14:tracePt t="88916" x="1619250" y="4502150"/>
          <p14:tracePt t="88933" x="1568450" y="4514850"/>
          <p14:tracePt t="88950" x="1549400" y="4514850"/>
          <p14:tracePt t="88967" x="1536700" y="4521200"/>
          <p14:tracePt t="88983" x="1530350" y="4533900"/>
          <p14:tracePt t="89000" x="1524000" y="4540250"/>
          <p14:tracePt t="89016" x="1517650" y="4546600"/>
          <p14:tracePt t="89033" x="1517650" y="4559300"/>
          <p14:tracePt t="89050" x="1517650" y="4578350"/>
          <p14:tracePt t="89067" x="1524000" y="4616450"/>
          <p14:tracePt t="89083" x="1606550" y="4737100"/>
          <p14:tracePt t="89100" x="1708150" y="4851400"/>
          <p14:tracePt t="89117" x="1809750" y="4921250"/>
          <p14:tracePt t="89133" x="1873250" y="4953000"/>
          <p14:tracePt t="89150" x="1943100" y="4991100"/>
          <p14:tracePt t="89167" x="2070100" y="5022850"/>
          <p14:tracePt t="89184" x="2228850" y="5086350"/>
          <p14:tracePt t="89201" x="2489200" y="5130800"/>
          <p14:tracePt t="89217" x="2889250" y="5181600"/>
          <p14:tracePt t="89234" x="3263900" y="5226050"/>
          <p14:tracePt t="89250" x="3714750" y="5251450"/>
          <p14:tracePt t="89267" x="4229100" y="5251450"/>
          <p14:tracePt t="89284" x="4470400" y="5251450"/>
          <p14:tracePt t="89300" x="4686300" y="5251450"/>
          <p14:tracePt t="89317" x="4902200" y="5213350"/>
          <p14:tracePt t="89334" x="5124450" y="5168900"/>
          <p14:tracePt t="89350" x="5384800" y="5118100"/>
          <p14:tracePt t="89368" x="5645150" y="5092700"/>
          <p14:tracePt t="89384" x="5911850" y="5048250"/>
          <p14:tracePt t="89401" x="6108700" y="5022850"/>
          <p14:tracePt t="89419" x="6267450" y="4959350"/>
          <p14:tracePt t="89434" x="6407150" y="4889500"/>
          <p14:tracePt t="89451" x="6527800" y="4851400"/>
          <p14:tracePt t="89451" x="6597650" y="4832350"/>
          <p14:tracePt t="89468" x="6724650" y="4806950"/>
          <p14:tracePt t="89484" x="6851650" y="4787900"/>
          <p14:tracePt t="89501" x="6959600" y="4749800"/>
          <p14:tracePt t="89517" x="7016750" y="4730750"/>
          <p14:tracePt t="89533" x="7061200" y="4692650"/>
          <p14:tracePt t="89551" x="7099300" y="4667250"/>
          <p14:tracePt t="89567" x="7118350" y="4641850"/>
          <p14:tracePt t="89584" x="7131050" y="4635500"/>
          <p14:tracePt t="89601" x="7156450" y="4603750"/>
          <p14:tracePt t="89617" x="7200900" y="4546600"/>
          <p14:tracePt t="89635" x="7226300" y="4514850"/>
          <p14:tracePt t="89651" x="7270750" y="4425950"/>
          <p14:tracePt t="89668" x="7302500" y="4368800"/>
          <p14:tracePt t="89684" x="7315200" y="4324350"/>
          <p14:tracePt t="89701" x="7321550" y="4292600"/>
          <p14:tracePt t="89718" x="7321550" y="4260850"/>
          <p14:tracePt t="89734" x="7321550" y="4229100"/>
          <p14:tracePt t="89751" x="7315200" y="4197350"/>
          <p14:tracePt t="89768" x="7264400" y="4171950"/>
          <p14:tracePt t="89786" x="7169150" y="4133850"/>
          <p14:tracePt t="89801" x="7035800" y="4089400"/>
          <p14:tracePt t="89818" x="6870700" y="4064000"/>
          <p14:tracePt t="89835" x="6750050" y="4057650"/>
          <p14:tracePt t="89835" x="6692900" y="4057650"/>
          <p14:tracePt t="89852" x="6623050" y="4057650"/>
          <p14:tracePt t="89868" x="6591300" y="4057650"/>
          <p14:tracePt t="89885" x="6553200" y="4070350"/>
          <p14:tracePt t="89901" x="6489700" y="4127500"/>
          <p14:tracePt t="89918" x="6438900" y="4171950"/>
          <p14:tracePt t="89936" x="6381750" y="4235450"/>
          <p14:tracePt t="89951" x="6280150" y="4298950"/>
          <p14:tracePt t="89968" x="6191250" y="4368800"/>
          <p14:tracePt t="89985" x="6134100" y="4413250"/>
          <p14:tracePt t="90002" x="6108700" y="4451350"/>
          <p14:tracePt t="90018" x="6083300" y="4502150"/>
          <p14:tracePt t="90035" x="6083300" y="4591050"/>
          <p14:tracePt t="90052" x="6083300" y="4629150"/>
          <p14:tracePt t="90068" x="6083300" y="4654550"/>
          <p14:tracePt t="90086" x="6089650" y="4686300"/>
          <p14:tracePt t="90102" x="6134100" y="4724400"/>
          <p14:tracePt t="90118" x="6203950" y="4775200"/>
          <p14:tracePt t="90135" x="6280150" y="4826000"/>
          <p14:tracePt t="90152" x="6324600" y="4845050"/>
          <p14:tracePt t="90168" x="6350000" y="4851400"/>
          <p14:tracePt t="90187" x="6369050" y="4851400"/>
          <p14:tracePt t="90202" x="6381750" y="4857750"/>
          <p14:tracePt t="90219" x="6407150" y="4857750"/>
          <p14:tracePt t="90235" x="6496050" y="4857750"/>
          <p14:tracePt t="90252" x="6559550" y="4857750"/>
          <p14:tracePt t="90269" x="6623050" y="4832350"/>
          <p14:tracePt t="90285" x="6705600" y="4768850"/>
          <p14:tracePt t="90302" x="6813550" y="4692650"/>
          <p14:tracePt t="90319" x="6921500" y="4622800"/>
          <p14:tracePt t="90335" x="7010400" y="4591050"/>
          <p14:tracePt t="90352" x="7042150" y="4565650"/>
          <p14:tracePt t="90369" x="7054850" y="4565650"/>
          <p14:tracePt t="90404" x="7054850" y="4559300"/>
          <p14:tracePt t="90404" x="7061200" y="4552950"/>
          <p14:tracePt t="90419" x="7086600" y="4514850"/>
          <p14:tracePt t="90436" x="7105650" y="4470400"/>
          <p14:tracePt t="90452" x="7124700" y="4451350"/>
          <p14:tracePt t="90468" x="7137400" y="4419600"/>
          <p14:tracePt t="90484" x="7150100" y="4394200"/>
          <p14:tracePt t="90501" x="7156450" y="4362450"/>
          <p14:tracePt t="90518" x="7156450" y="4330700"/>
          <p14:tracePt t="90536" x="7156450" y="4311650"/>
          <p14:tracePt t="90553" x="7150100" y="4286250"/>
          <p14:tracePt t="90569" x="7099300" y="4273550"/>
          <p14:tracePt t="90586" x="7023100" y="4229100"/>
          <p14:tracePt t="90602" x="6889750" y="4210050"/>
          <p14:tracePt t="90602" x="6781800" y="4191000"/>
          <p14:tracePt t="90620" x="6584950" y="4165600"/>
          <p14:tracePt t="90637" x="6451600" y="4146550"/>
          <p14:tracePt t="90653" x="6375400" y="4146550"/>
          <p14:tracePt t="90669" x="6350000" y="4146550"/>
          <p14:tracePt t="90686" x="6318250" y="4152900"/>
          <p14:tracePt t="90703" x="6299200" y="4178300"/>
          <p14:tracePt t="90719" x="6273800" y="4222750"/>
          <p14:tracePt t="90736" x="6254750" y="4267200"/>
          <p14:tracePt t="90753" x="6242050" y="4330700"/>
          <p14:tracePt t="90770" x="6242050" y="4375150"/>
          <p14:tracePt t="90786" x="6242050" y="4425950"/>
          <p14:tracePt t="90803" x="6267450" y="4476750"/>
          <p14:tracePt t="90820" x="6299200" y="4502150"/>
          <p14:tracePt t="90836" x="6330950" y="4521200"/>
          <p14:tracePt t="90853" x="6362700" y="4527550"/>
          <p14:tracePt t="90869" x="6426200" y="4546600"/>
          <p14:tracePt t="90886" x="6508750" y="4572000"/>
          <p14:tracePt t="90903" x="6648450" y="4584700"/>
          <p14:tracePt t="90920" x="6813550" y="4597400"/>
          <p14:tracePt t="90936" x="6940550" y="4597400"/>
          <p14:tracePt t="90953" x="7010400" y="4597400"/>
          <p14:tracePt t="90970" x="7061200" y="4597400"/>
          <p14:tracePt t="90986" x="7080250" y="4597400"/>
          <p14:tracePt t="91003" x="7118350" y="4591050"/>
          <p14:tracePt t="91020" x="7137400" y="4559300"/>
          <p14:tracePt t="91037" x="7143750" y="4514850"/>
          <p14:tracePt t="91053" x="7143750" y="4470400"/>
          <p14:tracePt t="91070" x="7143750" y="4419600"/>
          <p14:tracePt t="91087" x="7143750" y="4406900"/>
          <p14:tracePt t="91103" x="7143750" y="4368800"/>
          <p14:tracePt t="91140" x="7143750" y="4362450"/>
          <p14:tracePt t="91156" x="7143750" y="4356100"/>
          <p14:tracePt t="91180" x="7143750" y="4343400"/>
          <p14:tracePt t="91196" x="7137400" y="4343400"/>
          <p14:tracePt t="91203" x="7124700" y="4343400"/>
          <p14:tracePt t="91204" x="7073900" y="4330700"/>
          <p14:tracePt t="91220" x="7029450" y="4324350"/>
          <p14:tracePt t="91237" x="6985000" y="4324350"/>
          <p14:tracePt t="91254" x="6959600" y="4324350"/>
          <p14:tracePt t="91531" x="0" y="0"/>
        </p14:tracePtLst>
        <p14:tracePtLst>
          <p14:tracePt t="95435" x="5956300" y="1765300"/>
          <p14:tracePt t="95540" x="5956300" y="1758950"/>
          <p14:tracePt t="95548" x="5962650" y="1758950"/>
          <p14:tracePt t="95556" x="5969000" y="1758950"/>
          <p14:tracePt t="95564" x="5981700" y="1758950"/>
          <p14:tracePt t="95580" x="6000750" y="1758950"/>
          <p14:tracePt t="95596" x="6045200" y="1758950"/>
          <p14:tracePt t="95613" x="6108700" y="1758950"/>
          <p14:tracePt t="95628" x="6159500" y="1758950"/>
          <p14:tracePt t="95628" x="6191250" y="1758950"/>
          <p14:tracePt t="95645" x="6280150" y="1758950"/>
          <p14:tracePt t="95667" x="6350000" y="1758950"/>
          <p14:tracePt t="95677" x="6419850" y="1758950"/>
          <p14:tracePt t="95700" x="6470650" y="1758950"/>
          <p14:tracePt t="95711" x="6502400" y="1746250"/>
          <p14:tracePt t="95732" x="6515100" y="1739900"/>
          <p14:tracePt t="95748" x="6553200" y="1708150"/>
          <p14:tracePt t="95764" x="6565900" y="1695450"/>
          <p14:tracePt t="95780" x="6591300" y="1670050"/>
          <p14:tracePt t="95794" x="6604000" y="1657350"/>
          <p14:tracePt t="95811" x="6616700" y="1638300"/>
          <p14:tracePt t="95811" x="6629400" y="1625600"/>
          <p14:tracePt t="95829" x="6629400" y="1612900"/>
          <p14:tracePt t="95845" x="6654800" y="1581150"/>
          <p14:tracePt t="95861" x="6667500" y="1543050"/>
          <p14:tracePt t="95878" x="6686550" y="1511300"/>
          <p14:tracePt t="95894" x="6692900" y="1492250"/>
          <p14:tracePt t="95911" x="6705600" y="1466850"/>
          <p14:tracePt t="95928" x="6705600" y="1441450"/>
          <p14:tracePt t="95945" x="6711950" y="1428750"/>
          <p14:tracePt t="95961" x="6711950" y="1397000"/>
          <p14:tracePt t="95978" x="6718300" y="1371600"/>
          <p14:tracePt t="95995" x="6724650" y="1352550"/>
          <p14:tracePt t="96011" x="6731000" y="1333500"/>
          <p14:tracePt t="96029" x="6731000" y="1327150"/>
          <p14:tracePt t="96045" x="6731000" y="1308100"/>
          <p14:tracePt t="96061" x="6731000" y="1295400"/>
          <p14:tracePt t="96078" x="6731000" y="1257300"/>
          <p14:tracePt t="96095" x="6731000" y="1231900"/>
          <p14:tracePt t="96111" x="6731000" y="1206500"/>
          <p14:tracePt t="96128" x="6731000" y="1168400"/>
          <p14:tracePt t="96146" x="6724650" y="1143000"/>
          <p14:tracePt t="96161" x="6718300" y="1130300"/>
          <p14:tracePt t="96178" x="6711950" y="1117600"/>
          <p14:tracePt t="96195" x="6699250" y="1098550"/>
          <p14:tracePt t="96212" x="6680200" y="1073150"/>
          <p14:tracePt t="96229" x="6661150" y="1060450"/>
          <p14:tracePt t="96245" x="6642100" y="1041400"/>
          <p14:tracePt t="96262" x="6629400" y="1041400"/>
          <p14:tracePt t="96278" x="6623050" y="1041400"/>
          <p14:tracePt t="96297" x="6616700" y="1041400"/>
          <p14:tracePt t="96312" x="6610350" y="1041400"/>
          <p14:tracePt t="96329" x="6597650" y="1041400"/>
          <p14:tracePt t="96345" x="6572250" y="1041400"/>
          <p14:tracePt t="96362" x="6553200" y="1041400"/>
          <p14:tracePt t="96378" x="6534150" y="1041400"/>
          <p14:tracePt t="96395" x="6521450" y="1041400"/>
          <p14:tracePt t="96412" x="6502400" y="1041400"/>
          <p14:tracePt t="96429" x="6464300" y="1041400"/>
          <p14:tracePt t="96445" x="6432550" y="1041400"/>
          <p14:tracePt t="96462" x="6394450" y="1041400"/>
          <p14:tracePt t="96478" x="6337300" y="1041400"/>
          <p14:tracePt t="96495" x="6273800" y="1041400"/>
          <p14:tracePt t="96512" x="6223000" y="1041400"/>
          <p14:tracePt t="96529" x="6203950" y="1041400"/>
          <p14:tracePt t="96546" x="6191250" y="1041400"/>
          <p14:tracePt t="96562" x="6172200" y="1041400"/>
          <p14:tracePt t="96579" x="6153150" y="1047750"/>
          <p14:tracePt t="96595" x="6121400" y="1047750"/>
          <p14:tracePt t="96613" x="6083300" y="1060450"/>
          <p14:tracePt t="96629" x="6057900" y="1066800"/>
          <p14:tracePt t="96645" x="6045200" y="1073150"/>
          <p14:tracePt t="96662" x="6013450" y="1073150"/>
          <p14:tracePt t="96678" x="5988050" y="1079500"/>
          <p14:tracePt t="96696" x="5962650" y="1092200"/>
          <p14:tracePt t="96712" x="5949950" y="1098550"/>
          <p14:tracePt t="96729" x="5937250" y="1117600"/>
          <p14:tracePt t="96746" x="5892800" y="1162050"/>
          <p14:tracePt t="96763" x="5873750" y="1193800"/>
          <p14:tracePt t="96779" x="5829300" y="1244600"/>
          <p14:tracePt t="96797" x="5810250" y="1257300"/>
          <p14:tracePt t="96813" x="5797550" y="1270000"/>
          <p14:tracePt t="96829" x="5791200" y="1276350"/>
          <p14:tracePt t="96877" x="5784850" y="1289050"/>
          <p14:tracePt t="96884" x="5784850" y="1295400"/>
          <p14:tracePt t="96893" x="5778500" y="1295400"/>
          <p14:tracePt t="96897" x="5772150" y="1301750"/>
          <p14:tracePt t="96913" x="5765800" y="1320800"/>
          <p14:tracePt t="96929" x="5759450" y="1333500"/>
          <p14:tracePt t="96946" x="5759450" y="1346200"/>
          <p14:tracePt t="96963" x="5753100" y="1377950"/>
          <p14:tracePt t="96980" x="5746750" y="1397000"/>
          <p14:tracePt t="96997" x="5746750" y="1403350"/>
          <p14:tracePt t="97013" x="5746750" y="1422400"/>
          <p14:tracePt t="97030" x="5746750" y="1441450"/>
          <p14:tracePt t="97046" x="5746750" y="1485900"/>
          <p14:tracePt t="97063" x="5746750" y="1511300"/>
          <p14:tracePt t="97080" x="5791200" y="1574800"/>
          <p14:tracePt t="97096" x="5822950" y="1612900"/>
          <p14:tracePt t="97113" x="5848350" y="1638300"/>
          <p14:tracePt t="97130" x="5880100" y="1651000"/>
          <p14:tracePt t="97147" x="5918200" y="1682750"/>
          <p14:tracePt t="97163" x="6057900" y="1739900"/>
          <p14:tracePt t="97181" x="6146800" y="1765300"/>
          <p14:tracePt t="97197" x="6280150" y="1778000"/>
          <p14:tracePt t="97213" x="6337300" y="1784350"/>
          <p14:tracePt t="97230" x="6375400" y="1784350"/>
          <p14:tracePt t="97247" x="6407150" y="1784350"/>
          <p14:tracePt t="97263" x="6451600" y="1778000"/>
          <p14:tracePt t="97280" x="6489700" y="1752600"/>
          <p14:tracePt t="97297" x="6508750" y="1739900"/>
          <p14:tracePt t="97314" x="6527800" y="1708150"/>
          <p14:tracePt t="97330" x="6546850" y="1670050"/>
          <p14:tracePt t="97347" x="6565900" y="1631950"/>
          <p14:tracePt t="97364" x="6591300" y="1574800"/>
          <p14:tracePt t="97381" x="6610350" y="1536700"/>
          <p14:tracePt t="97397" x="6623050" y="1517650"/>
          <p14:tracePt t="97413" x="6629400" y="1479550"/>
          <p14:tracePt t="97430" x="6635750" y="1447800"/>
          <p14:tracePt t="97447" x="6635750" y="1422400"/>
          <p14:tracePt t="97464" x="6642100" y="1390650"/>
          <p14:tracePt t="97480" x="6642100" y="1371600"/>
          <p14:tracePt t="97497" x="6648450" y="1365250"/>
          <p14:tracePt t="97514" x="6648450" y="1358900"/>
          <p14:tracePt t="97530" x="6648450" y="1346200"/>
          <p14:tracePt t="97547" x="6648450" y="1339850"/>
          <p14:tracePt t="97564" x="6648450" y="1314450"/>
          <p14:tracePt t="97581" x="6648450" y="1295400"/>
          <p14:tracePt t="97597" x="6648450" y="1270000"/>
          <p14:tracePt t="97614" x="6635750" y="1244600"/>
          <p14:tracePt t="97630" x="6597650" y="1193800"/>
          <p14:tracePt t="97647" x="6572250" y="1174750"/>
          <p14:tracePt t="97664" x="6565900" y="1162050"/>
          <p14:tracePt t="97681" x="6553200" y="1162050"/>
          <p14:tracePt t="97698" x="6540500" y="1155700"/>
          <p14:tracePt t="97714" x="6515100" y="1149350"/>
          <p14:tracePt t="97731" x="6457950" y="1136650"/>
          <p14:tracePt t="97747" x="6375400" y="1098550"/>
          <p14:tracePt t="97765" x="6330950" y="1092200"/>
          <p14:tracePt t="97781" x="6299200" y="1092200"/>
          <p14:tracePt t="97798" x="6280150" y="1092200"/>
          <p14:tracePt t="97814" x="6267450" y="1092200"/>
          <p14:tracePt t="97831" x="6223000" y="1092200"/>
          <p14:tracePt t="97848" x="6210300" y="1098550"/>
          <p14:tracePt t="97864" x="6191250" y="1098550"/>
          <p14:tracePt t="97881" x="6159500" y="1123950"/>
          <p14:tracePt t="97898" x="6134100" y="1130300"/>
          <p14:tracePt t="97915" x="6108700" y="1149350"/>
          <p14:tracePt t="97932" x="6070600" y="1162050"/>
          <p14:tracePt t="97948" x="6038850" y="1193800"/>
          <p14:tracePt t="97965" x="6007100" y="1231900"/>
          <p14:tracePt t="97981" x="5994400" y="1250950"/>
          <p14:tracePt t="97998" x="5981700" y="1282700"/>
          <p14:tracePt t="98015" x="5949950" y="1346200"/>
          <p14:tracePt t="98031" x="5930900" y="1397000"/>
          <p14:tracePt t="98048" x="5918200" y="1435100"/>
          <p14:tracePt t="98065" x="5905500" y="1454150"/>
          <p14:tracePt t="98098" x="5892800" y="1473200"/>
          <p14:tracePt t="98099" x="5880100" y="1498600"/>
          <p14:tracePt t="98115" x="5880100" y="1504950"/>
          <p14:tracePt t="98131" x="5880100" y="1555750"/>
          <p14:tracePt t="98149" x="5880100" y="1587500"/>
          <p14:tracePt t="98165" x="5880100" y="1631950"/>
          <p14:tracePt t="98182" x="5886450" y="1651000"/>
          <p14:tracePt t="98198" x="5905500" y="1670050"/>
          <p14:tracePt t="98215" x="5918200" y="1689100"/>
          <p14:tracePt t="98231" x="5962650" y="1714500"/>
          <p14:tracePt t="98248" x="6032500" y="1739900"/>
          <p14:tracePt t="98265" x="6134100" y="1765300"/>
          <p14:tracePt t="98282" x="6235700" y="1771650"/>
          <p14:tracePt t="98298" x="6375400" y="1771650"/>
          <p14:tracePt t="98315" x="6559550" y="1771650"/>
          <p14:tracePt t="98334" x="6699250" y="1771650"/>
          <p14:tracePt t="98349" x="6781800" y="1771650"/>
          <p14:tracePt t="98365" x="6832600" y="1771650"/>
          <p14:tracePt t="98382" x="6845300" y="1765300"/>
          <p14:tracePt t="98399" x="6864350" y="1733550"/>
          <p14:tracePt t="98415" x="6870700" y="1714500"/>
          <p14:tracePt t="98432" x="6877050" y="1689100"/>
          <p14:tracePt t="98449" x="6889750" y="1663700"/>
          <p14:tracePt t="98465" x="6889750" y="1651000"/>
          <p14:tracePt t="98482" x="6889750" y="1631950"/>
          <p14:tracePt t="98499" x="6889750" y="1606550"/>
          <p14:tracePt t="98515" x="6889750" y="1568450"/>
          <p14:tracePt t="98533" x="6889750" y="1524000"/>
          <p14:tracePt t="98549" x="6877050" y="1485900"/>
          <p14:tracePt t="98565" x="6858000" y="1435100"/>
          <p14:tracePt t="98582" x="6838950" y="1390650"/>
          <p14:tracePt t="98599" x="6807200" y="1327150"/>
          <p14:tracePt t="98615" x="6762750" y="1282700"/>
          <p14:tracePt t="98632" x="6711950" y="1181100"/>
          <p14:tracePt t="98649" x="6616700" y="1104900"/>
          <p14:tracePt t="98666" x="6508750" y="1028700"/>
          <p14:tracePt t="98682" x="6457950" y="1009650"/>
          <p14:tracePt t="98699" x="6413500" y="971550"/>
          <p14:tracePt t="98715" x="6362700" y="946150"/>
          <p14:tracePt t="98733" x="6324600" y="939800"/>
          <p14:tracePt t="98749" x="6286500" y="914400"/>
          <p14:tracePt t="98766" x="6223000" y="908050"/>
          <p14:tracePt t="98782" x="6159500" y="908050"/>
          <p14:tracePt t="98799" x="6057900" y="895350"/>
          <p14:tracePt t="98816" x="5981700" y="895350"/>
          <p14:tracePt t="98833" x="5924550" y="895350"/>
          <p14:tracePt t="98849" x="5892800" y="895350"/>
          <p14:tracePt t="98866" x="5873750" y="958850"/>
          <p14:tracePt t="98883" x="5848350" y="1028700"/>
          <p14:tracePt t="98899" x="5816600" y="1136650"/>
          <p14:tracePt t="98917" x="5810250" y="1181100"/>
          <p14:tracePt t="98933" x="5810250" y="1206500"/>
          <p14:tracePt t="98950" x="5810250" y="1250950"/>
          <p14:tracePt t="98966" x="5810250" y="1301750"/>
          <p14:tracePt t="98983" x="5803900" y="1339850"/>
          <p14:tracePt t="98999" x="5797550" y="1390650"/>
          <p14:tracePt t="99016" x="5797550" y="1441450"/>
          <p14:tracePt t="99033" x="5797550" y="1492250"/>
          <p14:tracePt t="99049" x="5797550" y="1517650"/>
          <p14:tracePt t="99067" x="5797550" y="1549400"/>
          <p14:tracePt t="99083" x="5797550" y="1568450"/>
          <p14:tracePt t="99083" x="5797550" y="1593850"/>
          <p14:tracePt t="99101" x="5803900" y="1612900"/>
          <p14:tracePt t="99117" x="5829300" y="1631950"/>
          <p14:tracePt t="99134" x="5861050" y="1651000"/>
          <p14:tracePt t="99150" x="5943600" y="1657350"/>
          <p14:tracePt t="99166" x="6019800" y="1663700"/>
          <p14:tracePt t="99184" x="6121400" y="1663700"/>
          <p14:tracePt t="99200" x="6229350" y="1663700"/>
          <p14:tracePt t="99217" x="6337300" y="1663700"/>
          <p14:tracePt t="99233" x="6445250" y="1663700"/>
          <p14:tracePt t="99250" x="6540500" y="1663700"/>
          <p14:tracePt t="99266" x="6629400" y="1638300"/>
          <p14:tracePt t="99284" x="6673850" y="1612900"/>
          <p14:tracePt t="99301" x="6692900" y="1593850"/>
          <p14:tracePt t="99317" x="6718300" y="1536700"/>
          <p14:tracePt t="99334" x="6737350" y="1504950"/>
          <p14:tracePt t="99351" x="6737350" y="1473200"/>
          <p14:tracePt t="99367" x="6750050" y="1435100"/>
          <p14:tracePt t="99384" x="6756400" y="1403350"/>
          <p14:tracePt t="99400" x="6756400" y="1365250"/>
          <p14:tracePt t="99417" x="6756400" y="1333500"/>
          <p14:tracePt t="99434" x="6756400" y="1301750"/>
          <p14:tracePt t="99450" x="6756400" y="1270000"/>
          <p14:tracePt t="99580" x="6756400" y="1263650"/>
          <p14:tracePt t="99588" x="6750050" y="1263650"/>
          <p14:tracePt t="99596" x="6743700" y="1282700"/>
          <p14:tracePt t="99604" x="6718300" y="1295400"/>
          <p14:tracePt t="99617" x="6692900" y="1295400"/>
          <p14:tracePt t="99634" x="6661150" y="1295400"/>
          <p14:tracePt t="99651" x="6642100" y="1295400"/>
          <p14:tracePt t="99667" x="6623050" y="1295400"/>
          <p14:tracePt t="99685" x="6584950" y="1282700"/>
          <p14:tracePt t="99701" x="6553200" y="1263650"/>
          <p14:tracePt t="99717" x="6502400" y="1244600"/>
          <p14:tracePt t="99734" x="6419850" y="1219200"/>
          <p14:tracePt t="99751" x="6356350" y="1200150"/>
          <p14:tracePt t="99768" x="6286500" y="1162050"/>
          <p14:tracePt t="99784" x="6197600" y="1123950"/>
          <p14:tracePt t="99801" x="6140450" y="1079500"/>
          <p14:tracePt t="99819" x="6115050" y="1060450"/>
          <p14:tracePt t="99834" x="6089650" y="1035050"/>
          <p14:tracePt t="99851" x="6051550" y="1009650"/>
          <p14:tracePt t="99867" x="6019800" y="984250"/>
          <p14:tracePt t="99885" x="5994400" y="977900"/>
          <p14:tracePt t="99901" x="5949950" y="958850"/>
          <p14:tracePt t="99918" x="5892800" y="920750"/>
          <p14:tracePt t="99934" x="5861050" y="920750"/>
          <p14:tracePt t="99951" x="5848350" y="920750"/>
          <p14:tracePt t="99969" x="5797550" y="920750"/>
          <p14:tracePt t="99984" x="5746750" y="939800"/>
          <p14:tracePt t="100001" x="5657850" y="965200"/>
          <p14:tracePt t="100018" x="5594350" y="996950"/>
          <p14:tracePt t="100035" x="5562600" y="1009650"/>
          <p14:tracePt t="100051" x="5530850" y="1028700"/>
          <p14:tracePt t="100068" x="5499100" y="1060450"/>
          <p14:tracePt t="100085" x="5473700" y="1073150"/>
          <p14:tracePt t="100101" x="5448300" y="1104900"/>
          <p14:tracePt t="100119" x="5416550" y="1149350"/>
          <p14:tracePt t="100135" x="5378450" y="1206500"/>
          <p14:tracePt t="100152" x="5353050" y="1276350"/>
          <p14:tracePt t="100168" x="5327650" y="1333500"/>
          <p14:tracePt t="100185" x="5314950" y="1358900"/>
          <p14:tracePt t="100201" x="5308600" y="1403350"/>
          <p14:tracePt t="100201" x="5308600" y="1409700"/>
          <p14:tracePt t="100235" x="5308600" y="1416050"/>
          <p14:tracePt t="100236" x="5308600" y="1441450"/>
          <p14:tracePt t="100252" x="5308600" y="1492250"/>
          <p14:tracePt t="100268" x="5327650" y="1517650"/>
          <p14:tracePt t="100285" x="5359400" y="1536700"/>
          <p14:tracePt t="100301" x="5397500" y="1549400"/>
          <p14:tracePt t="100318" x="5454650" y="1574800"/>
          <p14:tracePt t="100335" x="5581650" y="1612900"/>
          <p14:tracePt t="100352" x="5765800" y="1657350"/>
          <p14:tracePt t="100368" x="5937250" y="1708150"/>
          <p14:tracePt t="100385" x="6051550" y="1708150"/>
          <p14:tracePt t="100402" x="6108700" y="1720850"/>
          <p14:tracePt t="100418" x="6153150" y="1720850"/>
          <p14:tracePt t="100435" x="6197600" y="1701800"/>
          <p14:tracePt t="100453" x="6229350" y="1644650"/>
          <p14:tracePt t="100469" x="6254750" y="1587500"/>
          <p14:tracePt t="100485" x="6261100" y="1524000"/>
          <p14:tracePt t="100502" x="6273800" y="1454150"/>
          <p14:tracePt t="100519" x="6273800" y="1377950"/>
          <p14:tracePt t="100535" x="6273800" y="1301750"/>
          <p14:tracePt t="100552" x="6273800" y="1200150"/>
          <p14:tracePt t="100569" x="6273800" y="1136650"/>
          <p14:tracePt t="100585" x="6273800" y="1092200"/>
          <p14:tracePt t="100601" x="6248400" y="1028700"/>
          <p14:tracePt t="100618" x="6203950" y="984250"/>
          <p14:tracePt t="100634" x="6146800" y="933450"/>
          <p14:tracePt t="100651" x="6007100" y="869950"/>
          <p14:tracePt t="100668" x="5911850" y="844550"/>
          <p14:tracePt t="100686" x="5842000" y="838200"/>
          <p14:tracePt t="100702" x="5797550" y="838200"/>
          <p14:tracePt t="100719" x="5759450" y="838200"/>
          <p14:tracePt t="100736" x="5708650" y="838200"/>
          <p14:tracePt t="100752" x="5676900" y="850900"/>
          <p14:tracePt t="100769" x="5645150" y="869950"/>
          <p14:tracePt t="100786" x="5626100" y="895350"/>
          <p14:tracePt t="100803" x="5588000" y="939800"/>
          <p14:tracePt t="100819" x="5537200" y="1009650"/>
          <p14:tracePt t="100837" x="5511800" y="1047750"/>
          <p14:tracePt t="100853" x="5499100" y="1079500"/>
          <p14:tracePt t="100869" x="5486400" y="1136650"/>
          <p14:tracePt t="100886" x="5467350" y="1187450"/>
          <p14:tracePt t="100903" x="5467350" y="1238250"/>
          <p14:tracePt t="100919" x="5467350" y="1270000"/>
          <p14:tracePt t="100936" x="5467350" y="1295400"/>
          <p14:tracePt t="100953" x="5467350" y="1327150"/>
          <p14:tracePt t="100969" x="5467350" y="1339850"/>
          <p14:tracePt t="100986" x="5467350" y="1358900"/>
          <p14:tracePt t="101003" x="5499100" y="1416050"/>
          <p14:tracePt t="101019" x="5562600" y="1479550"/>
          <p14:tracePt t="101037" x="5626100" y="1536700"/>
          <p14:tracePt t="101054" x="5702300" y="1568450"/>
          <p14:tracePt t="101070" x="5753100" y="1587500"/>
          <p14:tracePt t="101086" x="5791200" y="1587500"/>
          <p14:tracePt t="101103" x="5822950" y="1587500"/>
          <p14:tracePt t="101120" x="5880100" y="1587500"/>
          <p14:tracePt t="101136" x="5994400" y="1587500"/>
          <p14:tracePt t="101153" x="6096000" y="1581150"/>
          <p14:tracePt t="101170" x="6210300" y="1549400"/>
          <p14:tracePt t="101186" x="6261100" y="1504950"/>
          <p14:tracePt t="101203" x="6286500" y="1460500"/>
          <p14:tracePt t="101220" x="6292850" y="1416050"/>
          <p14:tracePt t="101237" x="6292850" y="1384300"/>
          <p14:tracePt t="101254" x="6292850" y="1346200"/>
          <p14:tracePt t="101270" x="6292850" y="1320800"/>
          <p14:tracePt t="101286" x="6292850" y="1282700"/>
          <p14:tracePt t="101303" x="6267450" y="1257300"/>
          <p14:tracePt t="101320" x="6216650" y="1193800"/>
          <p14:tracePt t="101337" x="6121400" y="1149350"/>
          <p14:tracePt t="101353" x="6045200" y="1098550"/>
          <p14:tracePt t="101371" x="5937250" y="1028700"/>
          <p14:tracePt t="101387" x="5784850" y="984250"/>
          <p14:tracePt t="101405" x="5702300" y="965200"/>
          <p14:tracePt t="101421" x="5645150" y="965200"/>
          <p14:tracePt t="101438" x="5594350" y="965200"/>
          <p14:tracePt t="101453" x="5530850" y="965200"/>
          <p14:tracePt t="101471" x="5461000" y="1003300"/>
          <p14:tracePt t="101487" x="5391150" y="1079500"/>
          <p14:tracePt t="101504" x="5346700" y="1155700"/>
          <p14:tracePt t="101520" x="5314950" y="1231900"/>
          <p14:tracePt t="101537" x="5270500" y="1295400"/>
          <p14:tracePt t="101554" x="5257800" y="1358900"/>
          <p14:tracePt t="101570" x="5251450" y="1390650"/>
          <p14:tracePt t="101587" x="5251450" y="1473200"/>
          <p14:tracePt t="101605" x="5251450" y="1498600"/>
          <p14:tracePt t="101621" x="5302250" y="1587500"/>
          <p14:tracePt t="101637" x="5359400" y="1638300"/>
          <p14:tracePt t="101653" x="5397500" y="1663700"/>
          <p14:tracePt t="101670" x="5467350" y="1676400"/>
          <p14:tracePt t="101687" x="5524500" y="1695450"/>
          <p14:tracePt t="101705" x="5619750" y="1708150"/>
          <p14:tracePt t="101721" x="5727700" y="1708150"/>
          <p14:tracePt t="101737" x="5803900" y="1708150"/>
          <p14:tracePt t="101754" x="5848350" y="1708150"/>
          <p14:tracePt t="101771" x="5892800" y="1701800"/>
          <p14:tracePt t="101787" x="5930900" y="1676400"/>
          <p14:tracePt t="101804" x="5988050" y="1606550"/>
          <p14:tracePt t="101822" x="6026150" y="1543050"/>
          <p14:tracePt t="101837" x="6051550" y="1498600"/>
          <p14:tracePt t="101856" x="6083300" y="1466850"/>
          <p14:tracePt t="101871" x="6096000" y="1441450"/>
          <p14:tracePt t="101888" x="6096000" y="1435100"/>
          <p14:tracePt t="101904" x="6102350" y="1422400"/>
          <p14:tracePt t="101964" x="6102350" y="1416050"/>
          <p14:tracePt t="101980" x="6102350" y="1403350"/>
          <p14:tracePt t="101988" x="6102350" y="1397000"/>
          <p14:tracePt t="101989" x="6096000" y="1377950"/>
          <p14:tracePt t="102006" x="6083300" y="1346200"/>
          <p14:tracePt t="102021" x="6070600" y="1327150"/>
          <p14:tracePt t="102061" x="6064250" y="1320800"/>
          <p14:tracePt t="102133" x="6064250" y="1314450"/>
          <p14:tracePt t="102146" x="6057900" y="1314450"/>
          <p14:tracePt t="102146" x="6045200" y="1314450"/>
          <p14:tracePt t="102164" x="0" y="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Formation of Uranium Deposits</a:t>
            </a:r>
          </a:p>
        </p:txBody>
      </p:sp>
      <p:sp>
        <p:nvSpPr>
          <p:cNvPr id="230402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419600" cy="533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Constant potential of -1.5 V versus NHE</a:t>
            </a:r>
          </a:p>
          <a:p>
            <a:pPr eaLnBrk="1" hangingPunct="1">
              <a:defRPr/>
            </a:pPr>
            <a:r>
              <a:rPr lang="en-US" dirty="0" smtClean="0"/>
              <a:t>SEM, EDS, and XRD analysis performed</a:t>
            </a:r>
          </a:p>
          <a:p>
            <a:pPr eaLnBrk="1" hangingPunct="1">
              <a:defRPr/>
            </a:pPr>
            <a:r>
              <a:rPr lang="en-US" dirty="0" smtClean="0"/>
              <a:t>SEM of U deposited on Au foil</a:t>
            </a:r>
          </a:p>
          <a:p>
            <a:pPr eaLnBrk="1" hangingPunct="1">
              <a:defRPr/>
            </a:pPr>
            <a:r>
              <a:rPr lang="en-US" dirty="0" smtClean="0"/>
              <a:t>XRD evaluation of sample</a:t>
            </a:r>
          </a:p>
          <a:p>
            <a:pPr lvl="1" eaLnBrk="1" hangingPunct="1">
              <a:defRPr/>
            </a:pPr>
            <a:r>
              <a:rPr lang="en-US" dirty="0" smtClean="0"/>
              <a:t>Alpha U metal</a:t>
            </a:r>
          </a:p>
          <a:p>
            <a:pPr eaLnBrk="1" hangingPunct="1">
              <a:defRPr/>
            </a:pPr>
            <a:r>
              <a:rPr lang="en-US" dirty="0" smtClean="0"/>
              <a:t>SEM EDS</a:t>
            </a:r>
          </a:p>
          <a:p>
            <a:pPr lvl="1" eaLnBrk="1" hangingPunct="1">
              <a:defRPr/>
            </a:pPr>
            <a:r>
              <a:rPr lang="en-US" dirty="0" smtClean="0"/>
              <a:t>No oxygen at 5.5 keV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86025" name="Picture 9" descr="UT3_140x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5181600" y="1143000"/>
            <a:ext cx="3509963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6" name="Line 12"/>
          <p:cNvSpPr>
            <a:spLocks noChangeShapeType="1"/>
          </p:cNvSpPr>
          <p:nvPr/>
        </p:nvSpPr>
        <p:spPr bwMode="auto">
          <a:xfrm>
            <a:off x="6148387" y="2971800"/>
            <a:ext cx="870857" cy="518584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400" dirty="0"/>
          </a:p>
        </p:txBody>
      </p:sp>
      <p:sp>
        <p:nvSpPr>
          <p:cNvPr id="86027" name="Text Box 13"/>
          <p:cNvSpPr txBox="1">
            <a:spLocks noChangeArrowheads="1"/>
          </p:cNvSpPr>
          <p:nvPr/>
        </p:nvSpPr>
        <p:spPr bwMode="auto">
          <a:xfrm>
            <a:off x="5715000" y="2743200"/>
            <a:ext cx="12192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400" dirty="0">
                <a:latin typeface="Calibri" pitchFamily="34" charset="0"/>
              </a:rPr>
              <a:t>Au electrode</a:t>
            </a:r>
            <a:endParaRPr lang="en-US" sz="1400" dirty="0"/>
          </a:p>
        </p:txBody>
      </p:sp>
      <p:sp>
        <p:nvSpPr>
          <p:cNvPr id="86028" name="Line 14"/>
          <p:cNvSpPr>
            <a:spLocks noChangeShapeType="1"/>
          </p:cNvSpPr>
          <p:nvPr/>
        </p:nvSpPr>
        <p:spPr bwMode="auto">
          <a:xfrm>
            <a:off x="7375524" y="1439863"/>
            <a:ext cx="1045029" cy="1005416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400" dirty="0"/>
          </a:p>
        </p:txBody>
      </p:sp>
      <p:sp>
        <p:nvSpPr>
          <p:cNvPr id="86029" name="Text Box 15"/>
          <p:cNvSpPr txBox="1">
            <a:spLocks noChangeArrowheads="1"/>
          </p:cNvSpPr>
          <p:nvPr/>
        </p:nvSpPr>
        <p:spPr bwMode="auto">
          <a:xfrm>
            <a:off x="6888162" y="1211263"/>
            <a:ext cx="1393371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400" dirty="0">
                <a:latin typeface="Calibri" pitchFamily="34" charset="0"/>
              </a:rPr>
              <a:t>U-metal deposit</a:t>
            </a:r>
            <a:endParaRPr lang="en-US" sz="1400" dirty="0"/>
          </a:p>
        </p:txBody>
      </p:sp>
      <p:pic>
        <p:nvPicPr>
          <p:cNvPr id="10" name="Picture 1" descr="ն실ւŬ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343400"/>
            <a:ext cx="4724400" cy="19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67"/>
    </mc:Choice>
    <mc:Fallback xmlns="">
      <p:transition spd="slow" advTm="48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704" x="4406900" y="2349500"/>
          <p14:tracePt t="6711" x="4413250" y="2343150"/>
          <p14:tracePt t="6743" x="4413250" y="2336800"/>
          <p14:tracePt t="6751" x="4425950" y="2317750"/>
          <p14:tracePt t="6759" x="4451350" y="2292350"/>
          <p14:tracePt t="6769" x="4464050" y="2279650"/>
          <p14:tracePt t="6783" x="4470400" y="2235200"/>
          <p14:tracePt t="6799" x="4495800" y="2184400"/>
          <p14:tracePt t="6815" x="4502150" y="2159000"/>
          <p14:tracePt t="6832" x="4514850" y="2114550"/>
          <p14:tracePt t="6847" x="4521200" y="2089150"/>
          <p14:tracePt t="6863" x="4527550" y="2070100"/>
          <p14:tracePt t="6879" x="4533900" y="2057400"/>
          <p14:tracePt t="6895" x="4533900" y="2025650"/>
          <p14:tracePt t="6911" x="4533900" y="2006600"/>
          <p14:tracePt t="6927" x="4533900" y="1962150"/>
          <p14:tracePt t="6951" x="4533900" y="1917700"/>
          <p14:tracePt t="6967" x="4533900" y="1854200"/>
          <p14:tracePt t="6976" x="4508500" y="1778000"/>
          <p14:tracePt t="6999" x="4489450" y="1727200"/>
          <p14:tracePt t="7011" x="4464050" y="1682750"/>
          <p14:tracePt t="7029" x="4432300" y="1644650"/>
          <p14:tracePt t="7042" x="4406900" y="1593850"/>
          <p14:tracePt t="7059" x="4381500" y="1568450"/>
          <p14:tracePt t="7077" x="4356100" y="1543050"/>
          <p14:tracePt t="7093" x="4292600" y="1479550"/>
          <p14:tracePt t="7110" x="4171950" y="1397000"/>
          <p14:tracePt t="7128" x="4114800" y="1371600"/>
          <p14:tracePt t="7143" x="3905250" y="1250950"/>
          <p14:tracePt t="7160" x="3771900" y="1174750"/>
          <p14:tracePt t="7177" x="3625850" y="1111250"/>
          <p14:tracePt t="7194" x="3498850" y="1066800"/>
          <p14:tracePt t="7210" x="3397250" y="1028700"/>
          <p14:tracePt t="7227" x="3302000" y="996950"/>
          <p14:tracePt t="7243" x="3232150" y="990600"/>
          <p14:tracePt t="7260" x="3149600" y="965200"/>
          <p14:tracePt t="7277" x="3028950" y="946150"/>
          <p14:tracePt t="7294" x="2895600" y="914400"/>
          <p14:tracePt t="7310" x="2749550" y="908050"/>
          <p14:tracePt t="7327" x="2628900" y="895350"/>
          <p14:tracePt t="7344" x="2559050" y="895350"/>
          <p14:tracePt t="7360" x="2482850" y="889000"/>
          <p14:tracePt t="7377" x="2393950" y="889000"/>
          <p14:tracePt t="7394" x="2273300" y="876300"/>
          <p14:tracePt t="7410" x="2171700" y="876300"/>
          <p14:tracePt t="7427" x="2051050" y="876300"/>
          <p14:tracePt t="7444" x="1924050" y="876300"/>
          <p14:tracePt t="7461" x="1822450" y="876300"/>
          <p14:tracePt t="7477" x="1758950" y="876300"/>
          <p14:tracePt t="7495" x="1689100" y="889000"/>
          <p14:tracePt t="7511" x="1536700" y="927100"/>
          <p14:tracePt t="7527" x="1435100" y="952500"/>
          <p14:tracePt t="7544" x="1346200" y="965200"/>
          <p14:tracePt t="7561" x="1314450" y="977900"/>
          <p14:tracePt t="7577" x="1301750" y="984250"/>
          <p14:tracePt t="7594" x="1282700" y="996950"/>
          <p14:tracePt t="7611" x="1263650" y="1009650"/>
          <p14:tracePt t="7628" x="1238250" y="1035050"/>
          <p14:tracePt t="7644" x="1200150" y="1060450"/>
          <p14:tracePt t="7662" x="1162050" y="1098550"/>
          <p14:tracePt t="7678" x="1117600" y="1149350"/>
          <p14:tracePt t="7694" x="1022350" y="1257300"/>
          <p14:tracePt t="7713" x="946150" y="1327150"/>
          <p14:tracePt t="7728" x="844550" y="1403350"/>
          <p14:tracePt t="7744" x="755650" y="1454150"/>
          <p14:tracePt t="7761" x="692150" y="1492250"/>
          <p14:tracePt t="7778" x="635000" y="1536700"/>
          <p14:tracePt t="7794" x="596900" y="1568450"/>
          <p14:tracePt t="7811" x="558800" y="1600200"/>
          <p14:tracePt t="7828" x="527050" y="1638300"/>
          <p14:tracePt t="7845" x="514350" y="1657350"/>
          <p14:tracePt t="7845" x="514350" y="1676400"/>
          <p14:tracePt t="7878" x="514350" y="1701800"/>
          <p14:tracePt t="7879" x="514350" y="1803400"/>
          <p14:tracePt t="7895" x="539750" y="1866900"/>
          <p14:tracePt t="7911" x="577850" y="1911350"/>
          <p14:tracePt t="7928" x="660400" y="2000250"/>
          <p14:tracePt t="7945" x="736600" y="2038350"/>
          <p14:tracePt t="7962" x="876300" y="2120900"/>
          <p14:tracePt t="7978" x="1136650" y="2197100"/>
          <p14:tracePt t="7995" x="1600200" y="2330450"/>
          <p14:tracePt t="8012" x="2057400" y="2432050"/>
          <p14:tracePt t="8028" x="2527300" y="2508250"/>
          <p14:tracePt t="8045" x="2901950" y="2559050"/>
          <p14:tracePt t="8062" x="3263900" y="2571750"/>
          <p14:tracePt t="8078" x="3613150" y="2571750"/>
          <p14:tracePt t="8096" x="3835400" y="2571750"/>
          <p14:tracePt t="8112" x="4152900" y="2571750"/>
          <p14:tracePt t="8128" x="4451350" y="2571750"/>
          <p14:tracePt t="8145" x="4692650" y="2508250"/>
          <p14:tracePt t="8162" x="4870450" y="2444750"/>
          <p14:tracePt t="8178" x="4953000" y="2374900"/>
          <p14:tracePt t="8195" x="4984750" y="2279650"/>
          <p14:tracePt t="8212" x="4997450" y="2222500"/>
          <p14:tracePt t="8228" x="5010150" y="2171700"/>
          <p14:tracePt t="8245" x="5016500" y="2114550"/>
          <p14:tracePt t="8262" x="5016500" y="2012950"/>
          <p14:tracePt t="8280" x="5016500" y="1955800"/>
          <p14:tracePt t="8296" x="4972050" y="1847850"/>
          <p14:tracePt t="8313" x="4914900" y="1739900"/>
          <p14:tracePt t="8329" x="4845050" y="1625600"/>
          <p14:tracePt t="8345" x="4724400" y="1492250"/>
          <p14:tracePt t="8362" x="4572000" y="1365250"/>
          <p14:tracePt t="8379" x="4400550" y="1250950"/>
          <p14:tracePt t="8396" x="4184650" y="1130300"/>
          <p14:tracePt t="8412" x="3981450" y="1047750"/>
          <p14:tracePt t="8429" x="3778250" y="971550"/>
          <p14:tracePt t="8445" x="3587750" y="927100"/>
          <p14:tracePt t="8461" x="3416300" y="901700"/>
          <p14:tracePt t="8478" x="3168650" y="895350"/>
          <p14:tracePt t="8495" x="3003550" y="895350"/>
          <p14:tracePt t="8512" x="2832100" y="895350"/>
          <p14:tracePt t="8529" x="2667000" y="920750"/>
          <p14:tracePt t="8546" x="2495550" y="977900"/>
          <p14:tracePt t="8562" x="2355850" y="1028700"/>
          <p14:tracePt t="8579" x="2222500" y="1085850"/>
          <p14:tracePt t="8596" x="2133600" y="1162050"/>
          <p14:tracePt t="8612" x="2032000" y="1231900"/>
          <p14:tracePt t="8629" x="1930400" y="1333500"/>
          <p14:tracePt t="8646" x="1847850" y="1441450"/>
          <p14:tracePt t="8663" x="1771650" y="1543050"/>
          <p14:tracePt t="8679" x="1676400" y="1701800"/>
          <p14:tracePt t="8696" x="1651000" y="1803400"/>
          <p14:tracePt t="8713" x="1638300" y="1873250"/>
          <p14:tracePt t="8729" x="1638300" y="1943100"/>
          <p14:tracePt t="8746" x="1638300" y="2006600"/>
          <p14:tracePt t="8763" x="1638300" y="2082800"/>
          <p14:tracePt t="8780" x="1657350" y="2159000"/>
          <p14:tracePt t="8796" x="1727200" y="2266950"/>
          <p14:tracePt t="8813" x="1739900" y="2305050"/>
          <p14:tracePt t="8829" x="1765300" y="2349500"/>
          <p14:tracePt t="8846" x="1784350" y="2387600"/>
          <p14:tracePt t="8863" x="1905000" y="2489200"/>
          <p14:tracePt t="8880" x="2082800" y="2571750"/>
          <p14:tracePt t="8896" x="2400300" y="2692400"/>
          <p14:tracePt t="8913" x="2781300" y="2819400"/>
          <p14:tracePt t="8930" x="3016250" y="2882900"/>
          <p14:tracePt t="8946" x="3244850" y="2940050"/>
          <p14:tracePt t="8963" x="3454400" y="3009900"/>
          <p14:tracePt t="8980" x="3644900" y="3022600"/>
          <p14:tracePt t="8997" x="3771900" y="3035300"/>
          <p14:tracePt t="9013" x="3892550" y="3035300"/>
          <p14:tracePt t="9030" x="4057650" y="3028950"/>
          <p14:tracePt t="9047" x="4267200" y="2971800"/>
          <p14:tracePt t="9063" x="4387850" y="2921000"/>
          <p14:tracePt t="9080" x="4483100" y="2863850"/>
          <p14:tracePt t="9097" x="4552950" y="2813050"/>
          <p14:tracePt t="9113" x="4597400" y="2768600"/>
          <p14:tracePt t="9130" x="4616450" y="2705100"/>
          <p14:tracePt t="9147" x="4629150" y="2660650"/>
          <p14:tracePt t="9163" x="4629150" y="2597150"/>
          <p14:tracePt t="9180" x="4629150" y="2559050"/>
          <p14:tracePt t="9197" x="4629150" y="2552700"/>
          <p14:tracePt t="9248" x="4629150" y="2546350"/>
          <p14:tracePt t="9256" x="4629150" y="2540000"/>
          <p14:tracePt t="9296" x="4622800" y="2533650"/>
          <p14:tracePt t="9311" x="4610100" y="2514600"/>
          <p14:tracePt t="9336" x="4591050" y="2495550"/>
          <p14:tracePt t="9344" x="4572000" y="2489200"/>
          <p14:tracePt t="9351" x="4483100" y="2470150"/>
          <p14:tracePt t="9364" x="4368800" y="2444750"/>
          <p14:tracePt t="9380" x="4191000" y="2381250"/>
          <p14:tracePt t="9397" x="4025900" y="2355850"/>
          <p14:tracePt t="9414" x="3841750" y="2324100"/>
          <p14:tracePt t="9432" x="3803650" y="2317750"/>
          <p14:tracePt t="9449" x="3765550" y="2311400"/>
          <p14:tracePt t="9464" x="3727450" y="2298700"/>
          <p14:tracePt t="9481" x="3676650" y="2286000"/>
          <p14:tracePt t="9497" x="3638550" y="2266950"/>
          <p14:tracePt t="9515" x="3600450" y="2266950"/>
          <p14:tracePt t="9531" x="3556000" y="2260600"/>
          <p14:tracePt t="9548" x="3492500" y="2254250"/>
          <p14:tracePt t="9564" x="3448050" y="2247900"/>
          <p14:tracePt t="9581" x="3378200" y="2247900"/>
          <p14:tracePt t="9598" x="3302000" y="2247900"/>
          <p14:tracePt t="9614" x="3206750" y="2247900"/>
          <p14:tracePt t="9631" x="3111500" y="2247900"/>
          <p14:tracePt t="9648" x="3060700" y="2247900"/>
          <p14:tracePt t="9664" x="3022600" y="2254250"/>
          <p14:tracePt t="9681" x="3003550" y="2273300"/>
          <p14:tracePt t="9698" x="2990850" y="2286000"/>
          <p14:tracePt t="9714" x="2990850" y="2324100"/>
          <p14:tracePt t="9731" x="2990850" y="2362200"/>
          <p14:tracePt t="9748" x="3067050" y="2406650"/>
          <p14:tracePt t="9764" x="3219450" y="2457450"/>
          <p14:tracePt t="9781" x="3403600" y="2501900"/>
          <p14:tracePt t="9798" x="3727450" y="2546350"/>
          <p14:tracePt t="9815" x="4330700" y="2571750"/>
          <p14:tracePt t="9831" x="5156200" y="2603500"/>
          <p14:tracePt t="9848" x="5575300" y="2603500"/>
          <p14:tracePt t="9864" x="5797550" y="2603500"/>
          <p14:tracePt t="9881" x="5880100" y="2603500"/>
          <p14:tracePt t="9898" x="5911850" y="2603500"/>
          <p14:tracePt t="9915" x="5937250" y="2603500"/>
          <p14:tracePt t="9931" x="5962650" y="2603500"/>
          <p14:tracePt t="9948" x="5994400" y="2603500"/>
          <p14:tracePt t="9965" x="6051550" y="2603500"/>
          <p14:tracePt t="9981" x="6115050" y="2603500"/>
          <p14:tracePt t="9998" x="6178550" y="2603500"/>
          <p14:tracePt t="10015" x="6254750" y="2590800"/>
          <p14:tracePt t="10032" x="6330950" y="2578100"/>
          <p14:tracePt t="10048" x="6388100" y="2540000"/>
          <p14:tracePt t="10064" x="6438900" y="2520950"/>
          <p14:tracePt t="10082" x="6464300" y="2495550"/>
          <p14:tracePt t="10098" x="6483350" y="2476500"/>
          <p14:tracePt t="10115" x="6515100" y="2438400"/>
          <p14:tracePt t="10132" x="6546850" y="2406650"/>
          <p14:tracePt t="10149" x="6572250" y="2374900"/>
          <p14:tracePt t="10165" x="6604000" y="2324100"/>
          <p14:tracePt t="10182" x="6623050" y="2305050"/>
          <p14:tracePt t="10198" x="6673850" y="2235200"/>
          <p14:tracePt t="10215" x="6699250" y="2203450"/>
          <p14:tracePt t="10232" x="6718300" y="2152650"/>
          <p14:tracePt t="10249" x="6769100" y="2070100"/>
          <p14:tracePt t="10265" x="6788150" y="2019300"/>
          <p14:tracePt t="10283" x="6807200" y="1974850"/>
          <p14:tracePt t="10298" x="6813550" y="1936750"/>
          <p14:tracePt t="10315" x="6813550" y="1905000"/>
          <p14:tracePt t="10332" x="6813550" y="1885950"/>
          <p14:tracePt t="10349" x="6813550" y="1873250"/>
          <p14:tracePt t="10440" x="6794500" y="1873250"/>
          <p14:tracePt t="10448" x="6686550" y="1860550"/>
          <p14:tracePt t="10465" x="6623050" y="1860550"/>
          <p14:tracePt t="10466" x="6489700" y="1860550"/>
          <p14:tracePt t="10482" x="6381750" y="1860550"/>
          <p14:tracePt t="10499" x="6311900" y="1866900"/>
          <p14:tracePt t="10516" x="6235700" y="1911350"/>
          <p14:tracePt t="10533" x="6184900" y="1955800"/>
          <p14:tracePt t="10549" x="6121400" y="2025650"/>
          <p14:tracePt t="10566" x="6076950" y="2101850"/>
          <p14:tracePt t="10583" x="6038850" y="2266950"/>
          <p14:tracePt t="10599" x="6038850" y="2387600"/>
          <p14:tracePt t="10616" x="6057900" y="2508250"/>
          <p14:tracePt t="10633" x="6108700" y="2603500"/>
          <p14:tracePt t="10649" x="6146800" y="2654300"/>
          <p14:tracePt t="10666" x="6210300" y="2711450"/>
          <p14:tracePt t="10682" x="6337300" y="2762250"/>
          <p14:tracePt t="10699" x="6470650" y="2806700"/>
          <p14:tracePt t="10716" x="6648450" y="2851150"/>
          <p14:tracePt t="10733" x="6819900" y="2870200"/>
          <p14:tracePt t="10749" x="7004050" y="2870200"/>
          <p14:tracePt t="10766" x="7245350" y="2870200"/>
          <p14:tracePt t="10784" x="7404100" y="2806700"/>
          <p14:tracePt t="10800" x="7562850" y="2717800"/>
          <p14:tracePt t="10816" x="7702550" y="2609850"/>
          <p14:tracePt t="10833" x="7804150" y="2508250"/>
          <p14:tracePt t="10850" x="7848600" y="2432050"/>
          <p14:tracePt t="10866" x="7893050" y="2336800"/>
          <p14:tracePt t="10883" x="7912100" y="2247900"/>
          <p14:tracePt t="10900" x="7924800" y="2178050"/>
          <p14:tracePt t="10916" x="7937500" y="2101850"/>
          <p14:tracePt t="10934" x="7937500" y="2038350"/>
          <p14:tracePt t="10950" x="7937500" y="1974850"/>
          <p14:tracePt t="10967" x="7937500" y="1962150"/>
          <p14:tracePt t="10983" x="7937500" y="1911350"/>
          <p14:tracePt t="11000" x="7937500" y="1885950"/>
          <p14:tracePt t="11016" x="7937500" y="1860550"/>
          <p14:tracePt t="11033" x="7924800" y="1822450"/>
          <p14:tracePt t="11050" x="7899400" y="1797050"/>
          <p14:tracePt t="11066" x="7861300" y="1771650"/>
          <p14:tracePt t="11083" x="7829550" y="1758950"/>
          <p14:tracePt t="11100" x="7772400" y="1752600"/>
          <p14:tracePt t="11117" x="7677150" y="1752600"/>
          <p14:tracePt t="11133" x="7550150" y="1797050"/>
          <p14:tracePt t="11150" x="7378700" y="1873250"/>
          <p14:tracePt t="11166" x="7175500" y="1987550"/>
          <p14:tracePt t="11182" x="6978650" y="2127250"/>
          <p14:tracePt t="11199" x="6756400" y="2305050"/>
          <p14:tracePt t="11215" x="6661150" y="2413000"/>
          <p14:tracePt t="11233" x="6623050" y="2508250"/>
          <p14:tracePt t="11250" x="6597650" y="2590800"/>
          <p14:tracePt t="11267" x="6597650" y="2654300"/>
          <p14:tracePt t="11284" x="6597650" y="2724150"/>
          <p14:tracePt t="11300" x="6623050" y="2768600"/>
          <p14:tracePt t="11317" x="6654800" y="2794000"/>
          <p14:tracePt t="11333" x="6724650" y="2806700"/>
          <p14:tracePt t="11350" x="6845300" y="2806700"/>
          <p14:tracePt t="11367" x="7162800" y="2806700"/>
          <p14:tracePt t="11385" x="7473950" y="2806700"/>
          <p14:tracePt t="11400" x="7689850" y="2794000"/>
          <p14:tracePt t="11416" x="7893050" y="2736850"/>
          <p14:tracePt t="11433" x="8020050" y="2679700"/>
          <p14:tracePt t="11450" x="8077200" y="2635250"/>
          <p14:tracePt t="11466" x="8102600" y="2597150"/>
          <p14:tracePt t="11484" x="8108950" y="2565400"/>
          <p14:tracePt t="11501" x="8108950" y="2540000"/>
          <p14:tracePt t="11517" x="8108950" y="2533650"/>
          <p14:tracePt t="11534" x="8108950" y="2527300"/>
          <p14:tracePt t="11534" x="8108950" y="2520950"/>
          <p14:tracePt t="11552" x="8083550" y="2514600"/>
          <p14:tracePt t="11567" x="7962900" y="2508250"/>
          <p14:tracePt t="11584" x="7778750" y="2508250"/>
          <p14:tracePt t="11601" x="7531100" y="2508250"/>
          <p14:tracePt t="11617" x="7219950" y="2546350"/>
          <p14:tracePt t="11634" x="6858000" y="2603500"/>
          <p14:tracePt t="11651" x="6559550" y="2667000"/>
          <p14:tracePt t="11667" x="6362700" y="2717800"/>
          <p14:tracePt t="11684" x="6242050" y="2781300"/>
          <p14:tracePt t="11701" x="6172200" y="2857500"/>
          <p14:tracePt t="11717" x="6153150" y="2901950"/>
          <p14:tracePt t="11734" x="6134100" y="2952750"/>
          <p14:tracePt t="11751" x="6115050" y="3041650"/>
          <p14:tracePt t="11768" x="6115050" y="3086100"/>
          <p14:tracePt t="11784" x="6115050" y="3124200"/>
          <p14:tracePt t="11801" x="6115050" y="3162300"/>
          <p14:tracePt t="11818" x="6153150" y="3219450"/>
          <p14:tracePt t="11834" x="6197600" y="3276600"/>
          <p14:tracePt t="11851" x="6235700" y="3308350"/>
          <p14:tracePt t="11868" x="6292850" y="3321050"/>
          <p14:tracePt t="11885" x="6388100" y="3327400"/>
          <p14:tracePt t="11901" x="6502400" y="3327400"/>
          <p14:tracePt t="11918" x="6680200" y="3327400"/>
          <p14:tracePt t="11935" x="6769100" y="3308350"/>
          <p14:tracePt t="11952" x="6864350" y="3270250"/>
          <p14:tracePt t="11969" x="6915150" y="3213100"/>
          <p14:tracePt t="11985" x="6946900" y="3168650"/>
          <p14:tracePt t="12002" x="6965950" y="3117850"/>
          <p14:tracePt t="12018" x="6972300" y="3086100"/>
          <p14:tracePt t="12035" x="6972300" y="3073400"/>
          <p14:tracePt t="12052" x="6972300" y="3067050"/>
          <p14:tracePt t="12232" x="6978650" y="3054350"/>
          <p14:tracePt t="12368" x="6985000" y="3054350"/>
          <p14:tracePt t="12369" x="6997700" y="3035300"/>
          <p14:tracePt t="12385" x="7010400" y="3022600"/>
          <p14:tracePt t="12386" x="7073900" y="2997200"/>
          <p14:tracePt t="12401" x="7175500" y="2927350"/>
          <p14:tracePt t="12419" x="7315200" y="2825750"/>
          <p14:tracePt t="12436" x="7531100" y="2667000"/>
          <p14:tracePt t="12452" x="7747000" y="2501900"/>
          <p14:tracePt t="12469" x="7905750" y="2374900"/>
          <p14:tracePt t="12486" x="8039100" y="2241550"/>
          <p14:tracePt t="12502" x="8185150" y="2082800"/>
          <p14:tracePt t="12521" x="8261350" y="1974850"/>
          <p14:tracePt t="12536" x="8343900" y="1847850"/>
          <p14:tracePt t="12552" x="8407400" y="1708150"/>
          <p14:tracePt t="12569" x="8432800" y="1587500"/>
          <p14:tracePt t="12586" x="8439150" y="1504950"/>
          <p14:tracePt t="12602" x="8439150" y="1428750"/>
          <p14:tracePt t="12619" x="8426450" y="1377950"/>
          <p14:tracePt t="12636" x="8401050" y="1352550"/>
          <p14:tracePt t="12652" x="8382000" y="1346200"/>
          <p14:tracePt t="12669" x="8324850" y="1320800"/>
          <p14:tracePt t="12686" x="8216900" y="1320800"/>
          <p14:tracePt t="12703" x="8020050" y="1327150"/>
          <p14:tracePt t="12720" x="7874000" y="1377950"/>
          <p14:tracePt t="12736" x="7696200" y="1479550"/>
          <p14:tracePt t="12753" x="7543800" y="1574800"/>
          <p14:tracePt t="12769" x="7385050" y="1701800"/>
          <p14:tracePt t="12786" x="7289800" y="1822450"/>
          <p14:tracePt t="12803" x="7258050" y="1936750"/>
          <p14:tracePt t="12819" x="7258050" y="2025650"/>
          <p14:tracePt t="12836" x="7258050" y="2127250"/>
          <p14:tracePt t="12853" x="7289800" y="2222500"/>
          <p14:tracePt t="12869" x="7315200" y="2286000"/>
          <p14:tracePt t="12886" x="7353300" y="2343150"/>
          <p14:tracePt t="12903" x="7442200" y="2393950"/>
          <p14:tracePt t="12921" x="7550150" y="2438400"/>
          <p14:tracePt t="12936" x="7734300" y="2444750"/>
          <p14:tracePt t="12953" x="7905750" y="2444750"/>
          <p14:tracePt t="12970" x="8115300" y="2413000"/>
          <p14:tracePt t="12986" x="8305800" y="2343150"/>
          <p14:tracePt t="13003" x="8445500" y="2247900"/>
          <p14:tracePt t="13020" x="8553450" y="2127250"/>
          <p14:tracePt t="13036" x="8610600" y="2038350"/>
          <p14:tracePt t="13053" x="8629650" y="1924050"/>
          <p14:tracePt t="13070" x="8636000" y="1835150"/>
          <p14:tracePt t="13086" x="8636000" y="1758950"/>
          <p14:tracePt t="13104" x="8597900" y="1720850"/>
          <p14:tracePt t="13120" x="8540750" y="1689100"/>
          <p14:tracePt t="13136" x="8451850" y="1682750"/>
          <p14:tracePt t="13153" x="8286750" y="1676400"/>
          <p14:tracePt t="13170" x="7988300" y="1676400"/>
          <p14:tracePt t="13187" x="7696200" y="1676400"/>
          <p14:tracePt t="13203" x="7378700" y="1758950"/>
          <p14:tracePt t="13220" x="7073900" y="1879600"/>
          <p14:tracePt t="13237" x="6934200" y="1993900"/>
          <p14:tracePt t="13254" x="6889750" y="2038350"/>
          <p14:tracePt t="13270" x="6889750" y="2127250"/>
          <p14:tracePt t="13287" x="6889750" y="2260600"/>
          <p14:tracePt t="13304" x="6927850" y="2343150"/>
          <p14:tracePt t="13320" x="6972300" y="2419350"/>
          <p14:tracePt t="13337" x="6991350" y="2463800"/>
          <p14:tracePt t="13354" x="7016750" y="2501900"/>
          <p14:tracePt t="13370" x="7080250" y="2546350"/>
          <p14:tracePt t="13387" x="7162800" y="2597150"/>
          <p14:tracePt t="13404" x="7289800" y="2641600"/>
          <p14:tracePt t="13420" x="7435850" y="2705100"/>
          <p14:tracePt t="13437" x="7594600" y="2743200"/>
          <p14:tracePt t="13454" x="7702550" y="2743200"/>
          <p14:tracePt t="13471" x="7772400" y="2743200"/>
          <p14:tracePt t="13487" x="7899400" y="2698750"/>
          <p14:tracePt t="13504" x="7988300" y="2622550"/>
          <p14:tracePt t="13520" x="8070850" y="2546350"/>
          <p14:tracePt t="13537" x="8166100" y="2425700"/>
          <p14:tracePt t="13554" x="8248650" y="2317750"/>
          <p14:tracePt t="13570" x="8267700" y="2171700"/>
          <p14:tracePt t="13587" x="8274050" y="2051050"/>
          <p14:tracePt t="13604" x="8274050" y="1949450"/>
          <p14:tracePt t="13621" x="8255000" y="1885950"/>
          <p14:tracePt t="13637" x="8229600" y="1860550"/>
          <p14:tracePt t="13654" x="8197850" y="1841500"/>
          <p14:tracePt t="13671" x="8121650" y="1841500"/>
          <p14:tracePt t="13688" x="8032750" y="1841500"/>
          <p14:tracePt t="13705" x="7874000" y="1879600"/>
          <p14:tracePt t="13721" x="7708900" y="1955800"/>
          <p14:tracePt t="13738" x="7518400" y="2032000"/>
          <p14:tracePt t="13754" x="7359650" y="2101850"/>
          <p14:tracePt t="13771" x="7239000" y="2184400"/>
          <p14:tracePt t="13788" x="7169150" y="2254250"/>
          <p14:tracePt t="13804" x="7143750" y="2336800"/>
          <p14:tracePt t="13821" x="7124700" y="2387600"/>
          <p14:tracePt t="13838" x="7124700" y="2457450"/>
          <p14:tracePt t="13856" x="7131050" y="2489200"/>
          <p14:tracePt t="13871" x="7162800" y="2533650"/>
          <p14:tracePt t="13888" x="7232650" y="2559050"/>
          <p14:tracePt t="13904" x="7372350" y="2584450"/>
          <p14:tracePt t="13921" x="7600950" y="2584450"/>
          <p14:tracePt t="13938" x="7816850" y="2584450"/>
          <p14:tracePt t="13955" x="8001000" y="2546350"/>
          <p14:tracePt t="13971" x="8153400" y="2457450"/>
          <p14:tracePt t="13988" x="8229600" y="2387600"/>
          <p14:tracePt t="14005" x="8255000" y="2292350"/>
          <p14:tracePt t="14021" x="8255000" y="2228850"/>
          <p14:tracePt t="14038" x="8255000" y="2139950"/>
          <p14:tracePt t="14055" x="8197850" y="2025650"/>
          <p14:tracePt t="14072" x="8083550" y="1955800"/>
          <p14:tracePt t="14088" x="7835900" y="1879600"/>
          <p14:tracePt t="14105" x="7588250" y="1841500"/>
          <p14:tracePt t="14121" x="7302500" y="1841500"/>
          <p14:tracePt t="14138" x="6623050" y="1841500"/>
          <p14:tracePt t="14155" x="6083300" y="1860550"/>
          <p14:tracePt t="14172" x="5810250" y="1968500"/>
          <p14:tracePt t="14188" x="5765800" y="2051050"/>
          <p14:tracePt t="14205" x="5759450" y="2152650"/>
          <p14:tracePt t="14222" x="5759450" y="2241550"/>
          <p14:tracePt t="14238" x="5797550" y="2324100"/>
          <p14:tracePt t="14238" x="5842000" y="2374900"/>
          <p14:tracePt t="14256" x="5988050" y="2470150"/>
          <p14:tracePt t="14272" x="6184900" y="2552700"/>
          <p14:tracePt t="14289" x="6584950" y="2679700"/>
          <p14:tracePt t="14305" x="7029450" y="2743200"/>
          <p14:tracePt t="14322" x="7600950" y="2813050"/>
          <p14:tracePt t="14338" x="7918450" y="2813050"/>
          <p14:tracePt t="14355" x="8032750" y="2813050"/>
          <p14:tracePt t="14372" x="8070850" y="2787650"/>
          <p14:tracePt t="14389" x="8096250" y="2755900"/>
          <p14:tracePt t="14405" x="8096250" y="2705100"/>
          <p14:tracePt t="14422" x="8096250" y="2654300"/>
          <p14:tracePt t="14439" x="8089900" y="2533650"/>
          <p14:tracePt t="14456" x="8032750" y="2457450"/>
          <p14:tracePt t="14472" x="7924800" y="2362200"/>
          <p14:tracePt t="14489" x="7740650" y="2279650"/>
          <p14:tracePt t="14506" x="7594600" y="2254250"/>
          <p14:tracePt t="14522" x="7518400" y="2254250"/>
          <p14:tracePt t="14539" x="7499350" y="2254250"/>
          <p14:tracePt t="14555" x="7486650" y="2254250"/>
          <p14:tracePt t="14792" x="7473950" y="2266950"/>
          <p14:tracePt t="14816" x="7461250" y="2292350"/>
          <p14:tracePt t="14816" x="0" y="0"/>
        </p14:tracePtLst>
        <p14:tracePtLst>
          <p14:tracePt t="15825" x="673100" y="2381250"/>
          <p14:tracePt t="16056" x="679450" y="2387600"/>
          <p14:tracePt t="16112" x="679450" y="2393950"/>
          <p14:tracePt t="16217" x="679450" y="2400300"/>
          <p14:tracePt t="16234" x="685800" y="2413000"/>
          <p14:tracePt t="16235" x="685800" y="2425700"/>
          <p14:tracePt t="16242" x="685800" y="2438400"/>
          <p14:tracePt t="16259" x="692150" y="2451100"/>
          <p14:tracePt t="16296" x="698500" y="2457450"/>
          <p14:tracePt t="16318" x="698500" y="2463800"/>
          <p14:tracePt t="16321" x="704850" y="2470150"/>
          <p14:tracePt t="16325" x="704850" y="2476500"/>
          <p14:tracePt t="16342" x="717550" y="2482850"/>
          <p14:tracePt t="16449" x="717550" y="2489200"/>
          <p14:tracePt t="16481" x="723900" y="2489200"/>
          <p14:tracePt t="16649" x="730250" y="2489200"/>
          <p14:tracePt t="16649" x="736600" y="2489200"/>
          <p14:tracePt t="16665" x="774700" y="2508250"/>
          <p14:tracePt t="16673" x="825500" y="2533650"/>
          <p14:tracePt t="16680" x="1104900" y="2609850"/>
          <p14:tracePt t="16693" x="1593850" y="2705100"/>
          <p14:tracePt t="16710" x="1949450" y="2749550"/>
          <p14:tracePt t="16727" x="2070100" y="2749550"/>
          <p14:tracePt t="16743" x="2076450" y="2749550"/>
          <p14:tracePt t="17049" x="2057400" y="2749550"/>
          <p14:tracePt t="17056" x="2051050" y="2749550"/>
          <p14:tracePt t="17064" x="2032000" y="2749550"/>
          <p14:tracePt t="17078" x="2000250" y="2743200"/>
          <p14:tracePt t="17107" x="1924050" y="2730500"/>
          <p14:tracePt t="17114" x="1797050" y="2711450"/>
          <p14:tracePt t="17127" x="1765300" y="2698750"/>
          <p14:tracePt t="17131" x="1733550" y="2698750"/>
          <p14:tracePt t="17144" x="1689100" y="2679700"/>
          <p14:tracePt t="17161" x="1663700" y="2667000"/>
          <p14:tracePt t="17178" x="1638300" y="2654300"/>
          <p14:tracePt t="17194" x="1593850" y="2641600"/>
          <p14:tracePt t="17211" x="1562100" y="2635250"/>
          <p14:tracePt t="17227" x="1543050" y="2622550"/>
          <p14:tracePt t="17244" x="1536700" y="2622550"/>
          <p14:tracePt t="17261" x="1517650" y="2622550"/>
          <p14:tracePt t="17277" x="1498600" y="2616200"/>
          <p14:tracePt t="17294" x="1466850" y="2609850"/>
          <p14:tracePt t="17311" x="1447800" y="2609850"/>
          <p14:tracePt t="17328" x="1428750" y="2603500"/>
          <p14:tracePt t="17344" x="1422400" y="2603500"/>
          <p14:tracePt t="17523" x="1416050" y="2603500"/>
          <p14:tracePt t="17562" x="1416050" y="2597150"/>
          <p14:tracePt t="17562" x="1422400" y="2597150"/>
          <p14:tracePt t="17578" x="1428750" y="2590800"/>
          <p14:tracePt t="17587" x="1454150" y="2590800"/>
          <p14:tracePt t="17595" x="1524000" y="2590800"/>
          <p14:tracePt t="17612" x="1587500" y="2590800"/>
          <p14:tracePt t="17612" x="1682750" y="2590800"/>
          <p14:tracePt t="17628" x="1803400" y="2590800"/>
          <p14:tracePt t="17645" x="1866900" y="2590800"/>
          <p14:tracePt t="17662" x="1885950" y="2590800"/>
          <p14:tracePt t="17834" x="1905000" y="2590800"/>
          <p14:tracePt t="17843" x="1936750" y="2603500"/>
          <p14:tracePt t="17850" x="1987550" y="2616200"/>
          <p14:tracePt t="17858" x="2082800" y="2647950"/>
          <p14:tracePt t="17867" x="2336800" y="2686050"/>
          <p14:tracePt t="17879" x="2616200" y="2736850"/>
          <p14:tracePt t="17895" x="2819400" y="2749550"/>
          <p14:tracePt t="17912" x="2984500" y="2762250"/>
          <p14:tracePt t="17929" x="3117850" y="2774950"/>
          <p14:tracePt t="17945" x="3314700" y="2787650"/>
          <p14:tracePt t="17963" x="3441700" y="2787650"/>
          <p14:tracePt t="17979" x="3575050" y="2787650"/>
          <p14:tracePt t="17996" x="3651250" y="2787650"/>
          <p14:tracePt t="18012" x="3721100" y="2774950"/>
          <p14:tracePt t="18029" x="3784600" y="2755900"/>
          <p14:tracePt t="18045" x="3854450" y="2717800"/>
          <p14:tracePt t="18062" x="3943350" y="2686050"/>
          <p14:tracePt t="18079" x="4051300" y="2654300"/>
          <p14:tracePt t="18096" x="4127500" y="2603500"/>
          <p14:tracePt t="18112" x="4184650" y="2552700"/>
          <p14:tracePt t="18129" x="4197350" y="2501900"/>
          <p14:tracePt t="18129" x="4197350" y="2463800"/>
          <p14:tracePt t="18147" x="4197350" y="2387600"/>
          <p14:tracePt t="18163" x="4197350" y="2279650"/>
          <p14:tracePt t="18180" x="4178300" y="2152650"/>
          <p14:tracePt t="18196" x="4108450" y="2019300"/>
          <p14:tracePt t="18212" x="4025900" y="1898650"/>
          <p14:tracePt t="18229" x="3930650" y="1790700"/>
          <p14:tracePt t="18246" x="3841750" y="1714500"/>
          <p14:tracePt t="18263" x="3784600" y="1663700"/>
          <p14:tracePt t="18279" x="3702050" y="1619250"/>
          <p14:tracePt t="18296" x="3644900" y="1619250"/>
          <p14:tracePt t="18313" x="3587750" y="1619250"/>
          <p14:tracePt t="18329" x="3441700" y="1625600"/>
          <p14:tracePt t="18347" x="3359150" y="1657350"/>
          <p14:tracePt t="18364" x="3213100" y="1708150"/>
          <p14:tracePt t="18380" x="3111500" y="1758950"/>
          <p14:tracePt t="18396" x="2984500" y="1854200"/>
          <p14:tracePt t="18413" x="2901950" y="1943100"/>
          <p14:tracePt t="18430" x="2870200" y="2006600"/>
          <p14:tracePt t="18446" x="2832100" y="2089150"/>
          <p14:tracePt t="18463" x="2813050" y="2159000"/>
          <p14:tracePt t="18479" x="2806700" y="2235200"/>
          <p14:tracePt t="18496" x="2794000" y="2292350"/>
          <p14:tracePt t="18512" x="2794000" y="2381250"/>
          <p14:tracePt t="18529" x="2794000" y="2470150"/>
          <p14:tracePt t="18546" x="2857500" y="2603500"/>
          <p14:tracePt t="18564" x="2946400" y="2705100"/>
          <p14:tracePt t="18580" x="3086100" y="2781300"/>
          <p14:tracePt t="18596" x="3251200" y="2838450"/>
          <p14:tracePt t="18613" x="3422650" y="2882900"/>
          <p14:tracePt t="18630" x="3594100" y="2889250"/>
          <p14:tracePt t="18647" x="3721100" y="2889250"/>
          <p14:tracePt t="18665" x="3835400" y="2889250"/>
          <p14:tracePt t="18680" x="3930650" y="2832100"/>
          <p14:tracePt t="18697" x="4019550" y="2768600"/>
          <p14:tracePt t="18713" x="4076700" y="2698750"/>
          <p14:tracePt t="18730" x="4133850" y="2622550"/>
          <p14:tracePt t="18747" x="4165600" y="2482850"/>
          <p14:tracePt t="18764" x="4165600" y="2393950"/>
          <p14:tracePt t="18780" x="4165600" y="2330450"/>
          <p14:tracePt t="18797" x="4165600" y="2298700"/>
          <p14:tracePt t="18813" x="4159250" y="2273300"/>
          <p14:tracePt t="18830" x="4140200" y="2241550"/>
          <p14:tracePt t="18847" x="4083050" y="2222500"/>
          <p14:tracePt t="18863" x="4000500" y="2184400"/>
          <p14:tracePt t="18880" x="3867150" y="2159000"/>
          <p14:tracePt t="18897" x="3670300" y="2152650"/>
          <p14:tracePt t="18914" x="3403600" y="2152650"/>
          <p14:tracePt t="18930" x="3054350" y="2184400"/>
          <p14:tracePt t="18947" x="2863850" y="2247900"/>
          <p14:tracePt t="18964" x="2724150" y="2336800"/>
          <p14:tracePt t="18980" x="2654300" y="2406650"/>
          <p14:tracePt t="18997" x="2628900" y="2457450"/>
          <p14:tracePt t="19014" x="2628900" y="2489200"/>
          <p14:tracePt t="19031" x="2628900" y="2520950"/>
          <p14:tracePt t="19047" x="2628900" y="2540000"/>
          <p14:tracePt t="19064" x="2628900" y="2559050"/>
          <p14:tracePt t="19080" x="2635250" y="2590800"/>
          <p14:tracePt t="19097" x="2654300" y="2622550"/>
          <p14:tracePt t="19114" x="2686050" y="2641600"/>
          <p14:tracePt t="19131" x="2717800" y="2647950"/>
          <p14:tracePt t="19148" x="2736850" y="2654300"/>
          <p14:tracePt t="19187" x="2743200" y="2654300"/>
          <p14:tracePt t="19226" x="2749550" y="2654300"/>
          <p14:tracePt t="19376" x="0" y="0"/>
        </p14:tracePtLst>
        <p14:tracePtLst>
          <p14:tracePt t="20750" x="501650" y="3613150"/>
          <p14:tracePt t="20844" x="508000" y="3613150"/>
          <p14:tracePt t="20851" x="539750" y="3613150"/>
          <p14:tracePt t="20867" x="552450" y="3613150"/>
          <p14:tracePt t="20875" x="603250" y="3625850"/>
          <p14:tracePt t="20884" x="679450" y="3644900"/>
          <p14:tracePt t="20907" x="781050" y="3676650"/>
          <p14:tracePt t="20917" x="876300" y="3702050"/>
          <p14:tracePt t="20939" x="984250" y="3721100"/>
          <p14:tracePt t="20950" x="1111250" y="3740150"/>
          <p14:tracePt t="20971" x="1263650" y="3759200"/>
          <p14:tracePt t="20987" x="1435100" y="3778250"/>
          <p14:tracePt t="21003" x="1631950" y="3778250"/>
          <p14:tracePt t="21019" x="1898650" y="3778250"/>
          <p14:tracePt t="21035" x="2133600" y="3778250"/>
          <p14:tracePt t="21051" x="2578100" y="3752850"/>
          <p14:tracePt t="21075" x="2940050" y="3708400"/>
          <p14:tracePt t="21091" x="3232150" y="3702050"/>
          <p14:tracePt t="21107" x="3651250" y="3702050"/>
          <p14:tracePt t="21123" x="4121150" y="3702050"/>
          <p14:tracePt t="21139" x="4387850" y="3689350"/>
          <p14:tracePt t="21151" x="4692650" y="3657600"/>
          <p14:tracePt t="21171" x="4845050" y="3594100"/>
          <p14:tracePt t="21184" x="4921250" y="3556000"/>
          <p14:tracePt t="21202" x="4940300" y="3530600"/>
          <p14:tracePt t="21217" x="4953000" y="3505200"/>
          <p14:tracePt t="21234" x="4959350" y="3467100"/>
          <p14:tracePt t="21252" x="4959350" y="3441700"/>
          <p14:tracePt t="21268" x="4959350" y="3390900"/>
          <p14:tracePt t="21285" x="4959350" y="3359150"/>
          <p14:tracePt t="21301" x="4959350" y="3302000"/>
          <p14:tracePt t="21317" x="4946650" y="3232150"/>
          <p14:tracePt t="21333" x="4883150" y="3155950"/>
          <p14:tracePt t="21350" x="4794250" y="3073400"/>
          <p14:tracePt t="21366" x="4705350" y="3009900"/>
          <p14:tracePt t="21383" x="4540250" y="2965450"/>
          <p14:tracePt t="21400" x="4362450" y="2921000"/>
          <p14:tracePt t="21418" x="4140200" y="2876550"/>
          <p14:tracePt t="21435" x="3822700" y="2857500"/>
          <p14:tracePt t="21452" x="3606800" y="2857500"/>
          <p14:tracePt t="21469" x="3352800" y="2857500"/>
          <p14:tracePt t="21484" x="3086100" y="2857500"/>
          <p14:tracePt t="21501" x="2730500" y="2895600"/>
          <p14:tracePt t="21517" x="2444750" y="2927350"/>
          <p14:tracePt t="21534" x="2165350" y="2971800"/>
          <p14:tracePt t="21550" x="1968500" y="3016250"/>
          <p14:tracePt t="21567" x="1822450" y="3079750"/>
          <p14:tracePt t="21585" x="1682750" y="3130550"/>
          <p14:tracePt t="21601" x="1587500" y="3181350"/>
          <p14:tracePt t="21618" x="1447800" y="3257550"/>
          <p14:tracePt t="21636" x="1390650" y="3282950"/>
          <p14:tracePt t="21651" x="1346200" y="3308350"/>
          <p14:tracePt t="21668" x="1301750" y="3333750"/>
          <p14:tracePt t="21684" x="1244600" y="3352800"/>
          <p14:tracePt t="21701" x="1219200" y="3378200"/>
          <p14:tracePt t="21718" x="1187450" y="3409950"/>
          <p14:tracePt t="21736" x="1168400" y="3429000"/>
          <p14:tracePt t="21751" x="1162050" y="3460750"/>
          <p14:tracePt t="21768" x="1162050" y="3479800"/>
          <p14:tracePt t="21785" x="1162050" y="3524250"/>
          <p14:tracePt t="21802" x="1193800" y="3575050"/>
          <p14:tracePt t="21818" x="1397000" y="3733800"/>
          <p14:tracePt t="21836" x="1600200" y="3822700"/>
          <p14:tracePt t="21852" x="1778000" y="3886200"/>
          <p14:tracePt t="21868" x="1955800" y="3930650"/>
          <p14:tracePt t="21886" x="2089150" y="3956050"/>
          <p14:tracePt t="21902" x="2286000" y="3975100"/>
          <p14:tracePt t="21919" x="2533650" y="3981450"/>
          <p14:tracePt t="21935" x="2889250" y="3981450"/>
          <p14:tracePt t="21952" x="3155950" y="3981450"/>
          <p14:tracePt t="21969" x="3390900" y="3981450"/>
          <p14:tracePt t="21985" x="3606800" y="3956050"/>
          <p14:tracePt t="22002" x="3733800" y="3898900"/>
          <p14:tracePt t="22020" x="3752850" y="3879850"/>
          <p14:tracePt t="22036" x="3759200" y="3860800"/>
          <p14:tracePt t="22052" x="3759200" y="3822700"/>
          <p14:tracePt t="22069" x="3759200" y="3784600"/>
          <p14:tracePt t="22085" x="3759200" y="3727450"/>
          <p14:tracePt t="22102" x="3740150" y="3657600"/>
          <p14:tracePt t="22118" x="3644900" y="3543300"/>
          <p14:tracePt t="22136" x="3543300" y="3422650"/>
          <p14:tracePt t="22152" x="3429000" y="3302000"/>
          <p14:tracePt t="22169" x="3321050" y="3200400"/>
          <p14:tracePt t="22186" x="3168650" y="3086100"/>
          <p14:tracePt t="22186" x="3105150" y="3048000"/>
          <p14:tracePt t="22204" x="2959100" y="2971800"/>
          <p14:tracePt t="22220" x="2825750" y="2946400"/>
          <p14:tracePt t="22236" x="2673350" y="2921000"/>
          <p14:tracePt t="22253" x="2508250" y="2901950"/>
          <p14:tracePt t="22269" x="2324100" y="2882900"/>
          <p14:tracePt t="22286" x="2114550" y="2857500"/>
          <p14:tracePt t="22302" x="1905000" y="2838450"/>
          <p14:tracePt t="22319" x="1765300" y="2832100"/>
          <p14:tracePt t="22336" x="1600200" y="2832100"/>
          <p14:tracePt t="22353" x="1441450" y="2832100"/>
          <p14:tracePt t="22369" x="1244600" y="2832100"/>
          <p14:tracePt t="22386" x="984250" y="2851150"/>
          <p14:tracePt t="22404" x="831850" y="2870200"/>
          <p14:tracePt t="22419" x="717550" y="2908300"/>
          <p14:tracePt t="22436" x="596900" y="2971800"/>
          <p14:tracePt t="22453" x="488950" y="3035300"/>
          <p14:tracePt t="22470" x="381000" y="3111500"/>
          <p14:tracePt t="22486" x="266700" y="3181350"/>
          <p14:tracePt t="22503" x="177800" y="3225800"/>
          <p14:tracePt t="22519" x="127000" y="3295650"/>
          <p14:tracePt t="22536" x="114300" y="3346450"/>
          <p14:tracePt t="22553" x="101600" y="3403600"/>
          <p14:tracePt t="22570" x="101600" y="3435350"/>
          <p14:tracePt t="22586" x="95250" y="3492500"/>
          <p14:tracePt t="22604" x="95250" y="3517900"/>
          <p14:tracePt t="22620" x="95250" y="3556000"/>
          <p14:tracePt t="22636" x="152400" y="3638550"/>
          <p14:tracePt t="22653" x="222250" y="3727450"/>
          <p14:tracePt t="22670" x="393700" y="3848100"/>
          <p14:tracePt t="22687" x="641350" y="3968750"/>
          <p14:tracePt t="22703" x="927100" y="4089400"/>
          <p14:tracePt t="22720" x="1200150" y="4140200"/>
          <p14:tracePt t="22737" x="1428750" y="4184650"/>
          <p14:tracePt t="22753" x="1695450" y="4235450"/>
          <p14:tracePt t="22770" x="2133600" y="4235450"/>
          <p14:tracePt t="22788" x="2489200" y="4203700"/>
          <p14:tracePt t="22804" x="2755900" y="4140200"/>
          <p14:tracePt t="22820" x="2933700" y="4076700"/>
          <p14:tracePt t="22837" x="3111500" y="4025900"/>
          <p14:tracePt t="22853" x="3270250" y="3943350"/>
          <p14:tracePt t="22870" x="3390900" y="3860800"/>
          <p14:tracePt t="22887" x="3467100" y="3790950"/>
          <p14:tracePt t="22904" x="3536950" y="3721100"/>
          <p14:tracePt t="22920" x="3568700" y="3644900"/>
          <p14:tracePt t="22937" x="3587750" y="3575050"/>
          <p14:tracePt t="22954" x="3587750" y="3498850"/>
          <p14:tracePt t="22970" x="3587750" y="3384550"/>
          <p14:tracePt t="22988" x="3530600" y="3321050"/>
          <p14:tracePt t="23004" x="3511550" y="3295650"/>
          <p14:tracePt t="23020" x="3460750" y="3263900"/>
          <p14:tracePt t="23037" x="3321050" y="3213100"/>
          <p14:tracePt t="23054" x="3168650" y="3187700"/>
          <p14:tracePt t="23071" x="2952750" y="3149600"/>
          <p14:tracePt t="23087" x="2768600" y="3130550"/>
          <p14:tracePt t="23104" x="2559050" y="3111500"/>
          <p14:tracePt t="23120" x="2387600" y="3105150"/>
          <p14:tracePt t="23137" x="2254250" y="3098800"/>
          <p14:tracePt t="23154" x="2101850" y="3098800"/>
          <p14:tracePt t="23172" x="2044700" y="3105150"/>
          <p14:tracePt t="23187" x="2006600" y="3117850"/>
          <p14:tracePt t="23205" x="1943100" y="3149600"/>
          <p14:tracePt t="23222" x="1885950" y="3155950"/>
          <p14:tracePt t="23237" x="1835150" y="3168650"/>
          <p14:tracePt t="23254" x="1784350" y="3175000"/>
          <p14:tracePt t="23271" x="1752600" y="3181350"/>
          <p14:tracePt t="23288" x="1733550" y="3194050"/>
          <p14:tracePt t="23304" x="1701800" y="3206750"/>
          <p14:tracePt t="23322" x="1676400" y="3219450"/>
          <p14:tracePt t="23338" x="1663700" y="3244850"/>
          <p14:tracePt t="23338" x="1657350" y="3251200"/>
          <p14:tracePt t="23372" x="1644650" y="3257550"/>
          <p14:tracePt t="23372" x="1644650" y="3270250"/>
          <p14:tracePt t="23388" x="1644650" y="3276600"/>
          <p14:tracePt t="23404" x="1644650" y="3282950"/>
          <p14:tracePt t="23448" x="0" y="0"/>
        </p14:tracePtLst>
        <p14:tracePtLst>
          <p14:tracePt t="24755" x="7499350" y="5676900"/>
          <p14:tracePt t="24757" x="7518400" y="5676900"/>
          <p14:tracePt t="24773" x="7524750" y="5676900"/>
          <p14:tracePt t="24774" x="7569200" y="5676900"/>
          <p14:tracePt t="24790" x="7607300" y="5670550"/>
          <p14:tracePt t="24807" x="7670800" y="5651500"/>
          <p14:tracePt t="24823" x="7734300" y="5645150"/>
          <p14:tracePt t="24840" x="7816850" y="5626100"/>
          <p14:tracePt t="24857" x="7874000" y="5600700"/>
          <p14:tracePt t="24874" x="7918450" y="5556250"/>
          <p14:tracePt t="24891" x="7950200" y="5505450"/>
          <p14:tracePt t="24915" x="7962900" y="5435600"/>
          <p14:tracePt t="24924" x="7994650" y="5334000"/>
          <p14:tracePt t="24940" x="8007350" y="5264150"/>
          <p14:tracePt t="24957" x="8032750" y="5187950"/>
          <p14:tracePt t="24974" x="8045450" y="5118100"/>
          <p14:tracePt t="24990" x="8051800" y="5060950"/>
          <p14:tracePt t="25007" x="8051800" y="4991100"/>
          <p14:tracePt t="25024" x="8051800" y="4933950"/>
          <p14:tracePt t="25040" x="8045450" y="4864100"/>
          <p14:tracePt t="25057" x="8013700" y="4800600"/>
          <p14:tracePt t="25074" x="7981950" y="4756150"/>
          <p14:tracePt t="25074" x="7950200" y="4724400"/>
          <p14:tracePt t="25092" x="7937500" y="4705350"/>
          <p14:tracePt t="25107" x="7867650" y="4622800"/>
          <p14:tracePt t="25124" x="7810500" y="4572000"/>
          <p14:tracePt t="25141" x="7753350" y="4521200"/>
          <p14:tracePt t="25157" x="7696200" y="4495800"/>
          <p14:tracePt t="25174" x="7588250" y="4451350"/>
          <p14:tracePt t="25191" x="7442200" y="4425950"/>
          <p14:tracePt t="25207" x="7340600" y="4387850"/>
          <p14:tracePt t="25224" x="7258050" y="4381500"/>
          <p14:tracePt t="25241" x="7181850" y="4381500"/>
          <p14:tracePt t="25257" x="7073900" y="4381500"/>
          <p14:tracePt t="25274" x="6940550" y="4381500"/>
          <p14:tracePt t="25291" x="6781800" y="4406900"/>
          <p14:tracePt t="25308" x="6686550" y="4464050"/>
          <p14:tracePt t="25324" x="6642100" y="4540250"/>
          <p14:tracePt t="25341" x="6597650" y="4603750"/>
          <p14:tracePt t="25357" x="6559550" y="4679950"/>
          <p14:tracePt t="25374" x="6534150" y="4743450"/>
          <p14:tracePt t="25391" x="6515100" y="4806950"/>
          <p14:tracePt t="25408" x="6483350" y="4883150"/>
          <p14:tracePt t="25424" x="6483350" y="4972050"/>
          <p14:tracePt t="25441" x="6483350" y="5060950"/>
          <p14:tracePt t="25458" x="6483350" y="5162550"/>
          <p14:tracePt t="25474" x="6489700" y="5302250"/>
          <p14:tracePt t="25491" x="6527800" y="5441950"/>
          <p14:tracePt t="25508" x="6546850" y="5480050"/>
          <p14:tracePt t="25524" x="6565900" y="5511800"/>
          <p14:tracePt t="25541" x="6584950" y="5537200"/>
          <p14:tracePt t="25558" x="6584950" y="5549900"/>
          <p14:tracePt t="25575" x="6604000" y="5568950"/>
          <p14:tracePt t="25591" x="6623050" y="5594350"/>
          <p14:tracePt t="25608" x="6654800" y="5626100"/>
          <p14:tracePt t="25624" x="6661150" y="5632450"/>
          <p14:tracePt t="25796" x="6654800" y="5626100"/>
          <p14:tracePt t="25804" x="6635750" y="5619750"/>
          <p14:tracePt t="25818" x="6616700" y="5607050"/>
          <p14:tracePt t="25818" x="6597650" y="5600700"/>
          <p14:tracePt t="25825" x="6553200" y="5588000"/>
          <p14:tracePt t="25842" x="6546850" y="5588000"/>
          <p14:tracePt t="25907" x="6540500" y="5581650"/>
          <p14:tracePt t="26083" x="6540500" y="5575300"/>
          <p14:tracePt t="26091" x="6540500" y="5568950"/>
          <p14:tracePt t="26099" x="6540500" y="5562600"/>
          <p14:tracePt t="26107" x="6540500" y="5549900"/>
          <p14:tracePt t="26112" x="6508750" y="5511800"/>
          <p14:tracePt t="26125" x="6483350" y="5486400"/>
          <p14:tracePt t="26142" x="6470650" y="5467350"/>
          <p14:tracePt t="26159" x="6470650" y="5441950"/>
          <p14:tracePt t="26176" x="6470650" y="5391150"/>
          <p14:tracePt t="26192" x="6470650" y="5302250"/>
          <p14:tracePt t="26209" x="6508750" y="5232400"/>
          <p14:tracePt t="26225" x="6521450" y="5099050"/>
          <p14:tracePt t="26242" x="6540500" y="4972050"/>
          <p14:tracePt t="26242" x="6546850" y="4927600"/>
          <p14:tracePt t="26260" x="6546850" y="4864100"/>
          <p14:tracePt t="26276" x="6546850" y="4813300"/>
          <p14:tracePt t="26292" x="6521450" y="4711700"/>
          <p14:tracePt t="26309" x="6457950" y="4616450"/>
          <p14:tracePt t="26326" x="6381750" y="4514850"/>
          <p14:tracePt t="26343" x="6324600" y="4451350"/>
          <p14:tracePt t="26359" x="6223000" y="4368800"/>
          <p14:tracePt t="26376" x="6127750" y="4298950"/>
          <p14:tracePt t="26394" x="6019800" y="4241800"/>
          <p14:tracePt t="26409" x="5880100" y="4184650"/>
          <p14:tracePt t="26425" x="5721350" y="4121150"/>
          <p14:tracePt t="26441" x="5505450" y="4051300"/>
          <p14:tracePt t="26459" x="5384800" y="4025900"/>
          <p14:tracePt t="26475" x="5226050" y="3981450"/>
          <p14:tracePt t="26493" x="5003800" y="3937000"/>
          <p14:tracePt t="26509" x="4730750" y="3879850"/>
          <p14:tracePt t="26526" x="4527550" y="3841750"/>
          <p14:tracePt t="26543" x="4337050" y="3816350"/>
          <p14:tracePt t="26560" x="4216400" y="3790950"/>
          <p14:tracePt t="26576" x="4089400" y="3765550"/>
          <p14:tracePt t="26593" x="3968750" y="3759200"/>
          <p14:tracePt t="26610" x="3803650" y="3733800"/>
          <p14:tracePt t="26626" x="3663950" y="3714750"/>
          <p14:tracePt t="26643" x="3473450" y="3689350"/>
          <p14:tracePt t="26660" x="3321050" y="3651250"/>
          <p14:tracePt t="26676" x="3175000" y="3625850"/>
          <p14:tracePt t="26693" x="3067050" y="3619500"/>
          <p14:tracePt t="26710" x="2984500" y="3606800"/>
          <p14:tracePt t="26726" x="2908300" y="3606800"/>
          <p14:tracePt t="26743" x="2774950" y="3587750"/>
          <p14:tracePt t="26760" x="2673350" y="3581400"/>
          <p14:tracePt t="26776" x="2552700" y="3581400"/>
          <p14:tracePt t="26793" x="2413000" y="3581400"/>
          <p14:tracePt t="26810" x="2311400" y="3581400"/>
          <p14:tracePt t="26827" x="2095500" y="3600450"/>
          <p14:tracePt t="26843" x="1930400" y="3625850"/>
          <p14:tracePt t="26860" x="1752600" y="3689350"/>
          <p14:tracePt t="26877" x="1600200" y="3759200"/>
          <p14:tracePt t="26893" x="1428750" y="3848100"/>
          <p14:tracePt t="26910" x="1301750" y="3924300"/>
          <p14:tracePt t="26927" x="1123950" y="4025900"/>
          <p14:tracePt t="26944" x="996950" y="4064000"/>
          <p14:tracePt t="26960" x="882650" y="4102100"/>
          <p14:tracePt t="26977" x="787400" y="4121150"/>
          <p14:tracePt t="26994" x="711200" y="4165600"/>
          <p14:tracePt t="27010" x="635000" y="4241800"/>
          <p14:tracePt t="27027" x="584200" y="4298950"/>
          <p14:tracePt t="27044" x="539750" y="4375150"/>
          <p14:tracePt t="27060" x="520700" y="4425950"/>
          <p14:tracePt t="27077" x="514350" y="4508500"/>
          <p14:tracePt t="27094" x="514350" y="4565650"/>
          <p14:tracePt t="27110" x="514350" y="4635500"/>
          <p14:tracePt t="27127" x="527050" y="4692650"/>
          <p14:tracePt t="27144" x="565150" y="4756150"/>
          <p14:tracePt t="27160" x="584200" y="4819650"/>
          <p14:tracePt t="27177" x="635000" y="4889500"/>
          <p14:tracePt t="27194" x="698500" y="4997450"/>
          <p14:tracePt t="27212" x="787400" y="5099050"/>
          <p14:tracePt t="27227" x="920750" y="5226050"/>
          <p14:tracePt t="27244" x="1104900" y="5334000"/>
          <p14:tracePt t="27261" x="1270000" y="5441950"/>
          <p14:tracePt t="27277" x="1403350" y="5511800"/>
          <p14:tracePt t="27294" x="1574800" y="5594350"/>
          <p14:tracePt t="27311" x="1733550" y="5645150"/>
          <p14:tracePt t="27327" x="1924050" y="5683250"/>
          <p14:tracePt t="27344" x="2120900" y="5708650"/>
          <p14:tracePt t="27361" x="2368550" y="5708650"/>
          <p14:tracePt t="27378" x="2590800" y="5708650"/>
          <p14:tracePt t="27394" x="2813050" y="5708650"/>
          <p14:tracePt t="27394" x="2889250" y="5708650"/>
          <p14:tracePt t="27412" x="3079750" y="5689600"/>
          <p14:tracePt t="27428" x="3244850" y="5664200"/>
          <p14:tracePt t="27444" x="3505200" y="5632450"/>
          <p14:tracePt t="27461" x="3803650" y="5607050"/>
          <p14:tracePt t="27478" x="4146550" y="5588000"/>
          <p14:tracePt t="27495" x="4419600" y="5568950"/>
          <p14:tracePt t="27511" x="4572000" y="5505450"/>
          <p14:tracePt t="27528" x="4679950" y="5441950"/>
          <p14:tracePt t="27544" x="4705350" y="5378450"/>
          <p14:tracePt t="27561" x="4711700" y="5289550"/>
          <p14:tracePt t="27578" x="4711700" y="5213350"/>
          <p14:tracePt t="27595" x="4667250" y="5060950"/>
          <p14:tracePt t="27612" x="4578350" y="4914900"/>
          <p14:tracePt t="27628" x="4483100" y="4749800"/>
          <p14:tracePt t="27645" x="4362450" y="4591050"/>
          <p14:tracePt t="27661" x="4216400" y="4419600"/>
          <p14:tracePt t="27678" x="4051300" y="4241800"/>
          <p14:tracePt t="27695" x="3873500" y="4108450"/>
          <p14:tracePt t="27711" x="3670300" y="3975100"/>
          <p14:tracePt t="27729" x="3498850" y="3860800"/>
          <p14:tracePt t="27745" x="3346450" y="3797300"/>
          <p14:tracePt t="27762" x="3168650" y="3721100"/>
          <p14:tracePt t="27778" x="2965450" y="3632200"/>
          <p14:tracePt t="27795" x="2565400" y="3517900"/>
          <p14:tracePt t="27812" x="2286000" y="3467100"/>
          <p14:tracePt t="27828" x="2012950" y="3448050"/>
          <p14:tracePt t="27845" x="1822450" y="3441700"/>
          <p14:tracePt t="27862" x="1644650" y="3441700"/>
          <p14:tracePt t="27880" x="1473200" y="3441700"/>
          <p14:tracePt t="27895" x="1308100" y="3486150"/>
          <p14:tracePt t="27912" x="1117600" y="3543300"/>
          <p14:tracePt t="27928" x="952500" y="3613150"/>
          <p14:tracePt t="27945" x="812800" y="3689350"/>
          <p14:tracePt t="27962" x="692150" y="3784600"/>
          <p14:tracePt t="27979" x="596900" y="3886200"/>
          <p14:tracePt t="27995" x="482600" y="4044950"/>
          <p14:tracePt t="28012" x="387350" y="4165600"/>
          <p14:tracePt t="28029" x="311150" y="4273550"/>
          <p14:tracePt t="28045" x="260350" y="4381500"/>
          <p14:tracePt t="28062" x="254000" y="4483100"/>
          <p14:tracePt t="28079" x="247650" y="4559300"/>
          <p14:tracePt t="28095" x="247650" y="4635500"/>
          <p14:tracePt t="28112" x="247650" y="4705350"/>
          <p14:tracePt t="28129" x="247650" y="4756150"/>
          <p14:tracePt t="28145" x="273050" y="4819650"/>
          <p14:tracePt t="28162" x="336550" y="4883150"/>
          <p14:tracePt t="28179" x="501650" y="5060950"/>
          <p14:tracePt t="28196" x="622300" y="5168900"/>
          <p14:tracePt t="28212" x="762000" y="5302250"/>
          <p14:tracePt t="28229" x="876300" y="5416550"/>
          <p14:tracePt t="28246" x="996950" y="5511800"/>
          <p14:tracePt t="28262" x="1104900" y="5575300"/>
          <p14:tracePt t="28280" x="1244600" y="5645150"/>
          <p14:tracePt t="28296" x="1435100" y="5721350"/>
          <p14:tracePt t="28313" x="1651000" y="5759450"/>
          <p14:tracePt t="28329" x="2051050" y="5842000"/>
          <p14:tracePt t="28346" x="2317750" y="5873750"/>
          <p14:tracePt t="28362" x="2673350" y="5880100"/>
          <p14:tracePt t="28380" x="2876550" y="5880100"/>
          <p14:tracePt t="28396" x="3086100" y="5854700"/>
          <p14:tracePt t="28413" x="3314700" y="5784850"/>
          <p14:tracePt t="28429" x="3517900" y="5727700"/>
          <p14:tracePt t="28446" x="3695700" y="5676900"/>
          <p14:tracePt t="28463" x="3854450" y="5607050"/>
          <p14:tracePt t="28479" x="3962400" y="5492750"/>
          <p14:tracePt t="28496" x="3994150" y="5391150"/>
          <p14:tracePt t="28513" x="4006850" y="5270500"/>
          <p14:tracePt t="28529" x="4006850" y="5137150"/>
          <p14:tracePt t="28546" x="4006850" y="5016500"/>
          <p14:tracePt t="28563" x="4006850" y="4832350"/>
          <p14:tracePt t="28580" x="3930650" y="4667250"/>
          <p14:tracePt t="28596" x="3841750" y="4495800"/>
          <p14:tracePt t="28613" x="3708400" y="4305300"/>
          <p14:tracePt t="28629" x="3575050" y="4146550"/>
          <p14:tracePt t="28646" x="3429000" y="4000500"/>
          <p14:tracePt t="28663" x="3289300" y="3873500"/>
          <p14:tracePt t="28680" x="3149600" y="3803650"/>
          <p14:tracePt t="28696" x="2997200" y="3733800"/>
          <p14:tracePt t="28713" x="2844800" y="3702050"/>
          <p14:tracePt t="28730" x="2647950" y="3663950"/>
          <p14:tracePt t="28746" x="2432050" y="3644900"/>
          <p14:tracePt t="28763" x="2152650" y="3638550"/>
          <p14:tracePt t="28780" x="1955800" y="3638550"/>
          <p14:tracePt t="28796" x="1758950" y="3638550"/>
          <p14:tracePt t="28813" x="1517650" y="3670300"/>
          <p14:tracePt t="28830" x="1295400" y="3733800"/>
          <p14:tracePt t="28847" x="1085850" y="3816350"/>
          <p14:tracePt t="28863" x="908050" y="3905250"/>
          <p14:tracePt t="28880" x="800100" y="3994150"/>
          <p14:tracePt t="28897" x="673100" y="4114800"/>
          <p14:tracePt t="28913" x="628650" y="4222750"/>
          <p14:tracePt t="28930" x="584200" y="4324350"/>
          <p14:tracePt t="28947" x="558800" y="4527550"/>
          <p14:tracePt t="28964" x="546100" y="4603750"/>
          <p14:tracePt t="28980" x="539750" y="4686300"/>
          <p14:tracePt t="28997" x="539750" y="4749800"/>
          <p14:tracePt t="29014" x="539750" y="4813300"/>
          <p14:tracePt t="29030" x="565150" y="4921250"/>
          <p14:tracePt t="29047" x="622300" y="5035550"/>
          <p14:tracePt t="29064" x="698500" y="5156200"/>
          <p14:tracePt t="29080" x="787400" y="5226050"/>
          <p14:tracePt t="29097" x="889000" y="5295900"/>
          <p14:tracePt t="29114" x="1016000" y="5359400"/>
          <p14:tracePt t="29130" x="1187450" y="5441950"/>
          <p14:tracePt t="29147" x="1511300" y="5556250"/>
          <p14:tracePt t="29164" x="1746250" y="5613400"/>
          <p14:tracePt t="29180" x="1943100" y="5657850"/>
          <p14:tracePt t="29197" x="2139950" y="5676900"/>
          <p14:tracePt t="29215" x="2374900" y="5695950"/>
          <p14:tracePt t="29230" x="2641600" y="5702300"/>
          <p14:tracePt t="29247" x="2895600" y="5702300"/>
          <p14:tracePt t="29264" x="3079750" y="5664200"/>
          <p14:tracePt t="29281" x="3270250" y="5581650"/>
          <p14:tracePt t="29298" x="3365500" y="5524500"/>
          <p14:tracePt t="29314" x="3429000" y="5454650"/>
          <p14:tracePt t="29331" x="3517900" y="5359400"/>
          <p14:tracePt t="29348" x="3575050" y="5276850"/>
          <p14:tracePt t="29364" x="3594100" y="5181600"/>
          <p14:tracePt t="29381" x="3613150" y="5105400"/>
          <p14:tracePt t="29397" x="3613150" y="5022850"/>
          <p14:tracePt t="29414" x="3613150" y="4927600"/>
          <p14:tracePt t="29431" x="3600450" y="4838700"/>
          <p14:tracePt t="29447" x="3556000" y="4718050"/>
          <p14:tracePt t="29464" x="3492500" y="4572000"/>
          <p14:tracePt t="29481" x="3378200" y="4457700"/>
          <p14:tracePt t="29498" x="3244850" y="4298950"/>
          <p14:tracePt t="29514" x="3067050" y="4159250"/>
          <p14:tracePt t="29514" x="2965450" y="4114800"/>
          <p14:tracePt t="29532" x="2673350" y="3956050"/>
          <p14:tracePt t="29548" x="2336800" y="3854450"/>
          <p14:tracePt t="29564" x="2057400" y="3803650"/>
          <p14:tracePt t="29581" x="1828800" y="3778250"/>
          <p14:tracePt t="29598" x="1543050" y="3765550"/>
          <p14:tracePt t="29614" x="1143000" y="3752850"/>
          <p14:tracePt t="29631" x="742950" y="3752850"/>
          <p14:tracePt t="29647" x="425450" y="3752850"/>
          <p14:tracePt t="29664" x="260350" y="3752850"/>
          <p14:tracePt t="29681" x="190500" y="3810000"/>
          <p14:tracePt t="29698" x="171450" y="3854450"/>
          <p14:tracePt t="29715" x="146050" y="3911600"/>
          <p14:tracePt t="29732" x="120650" y="4000500"/>
          <p14:tracePt t="29748" x="114300" y="4083050"/>
          <p14:tracePt t="29765" x="95250" y="4140200"/>
          <p14:tracePt t="29781" x="88900" y="4229100"/>
          <p14:tracePt t="29798" x="88900" y="4330700"/>
          <p14:tracePt t="29815" x="127000" y="4457700"/>
          <p14:tracePt t="29832" x="158750" y="4603750"/>
          <p14:tracePt t="29848" x="241300" y="4768850"/>
          <p14:tracePt t="29865" x="336550" y="4927600"/>
          <p14:tracePt t="29881" x="444500" y="5080000"/>
          <p14:tracePt t="29898" x="558800" y="5213350"/>
          <p14:tracePt t="29915" x="723900" y="5365750"/>
          <p14:tracePt t="29932" x="800100" y="5410200"/>
          <p14:tracePt t="29949" x="812800" y="5429250"/>
          <p14:tracePt t="29965" x="844550" y="5441950"/>
          <p14:tracePt t="29982" x="869950" y="5448300"/>
          <p14:tracePt t="29998" x="914400" y="5467350"/>
          <p14:tracePt t="30015" x="1009650" y="5511800"/>
          <p14:tracePt t="30032" x="1168400" y="5562600"/>
          <p14:tracePt t="30049" x="1352550" y="5613400"/>
          <p14:tracePt t="30065" x="1543050" y="5645150"/>
          <p14:tracePt t="30082" x="1619250" y="5645150"/>
          <p14:tracePt t="30099" x="1682750" y="5651500"/>
          <p14:tracePt t="30116" x="1733550" y="5651500"/>
          <p14:tracePt t="30132" x="1778000" y="5651500"/>
          <p14:tracePt t="30148" x="1860550" y="5645150"/>
          <p14:tracePt t="30148" x="0" y="0"/>
        </p14:tracePtLst>
        <p14:tracePtLst>
          <p14:tracePt t="35242" x="1797050" y="5829300"/>
          <p14:tracePt t="35394" x="1816100" y="5835650"/>
          <p14:tracePt t="35402" x="1841500" y="5835650"/>
          <p14:tracePt t="35411" x="1898650" y="5861050"/>
          <p14:tracePt t="35419" x="1949450" y="5886450"/>
          <p14:tracePt t="35427" x="2019300" y="5905500"/>
          <p14:tracePt t="35443" x="2089150" y="5924550"/>
          <p14:tracePt t="35476" x="2120900" y="5930900"/>
          <p14:tracePt t="35483" x="2146300" y="5937250"/>
          <p14:tracePt t="35492" x="2171700" y="5943600"/>
          <p14:tracePt t="35515" x="2209800" y="5956300"/>
          <p14:tracePt t="35531" x="2273300" y="5975350"/>
          <p14:tracePt t="35547" x="2374900" y="6000750"/>
          <p14:tracePt t="35563" x="2444750" y="6013450"/>
          <p14:tracePt t="35578" x="2495550" y="6013450"/>
          <p14:tracePt t="35595" x="2552700" y="6013450"/>
          <p14:tracePt t="35611" x="2590800" y="6013450"/>
          <p14:tracePt t="35627" x="2628900" y="6019800"/>
          <p14:tracePt t="35627" x="2647950" y="6019800"/>
          <p14:tracePt t="35647" x="2705100" y="6026150"/>
          <p14:tracePt t="35660" x="2743200" y="6032500"/>
          <p14:tracePt t="35676" x="2768600" y="6032500"/>
          <p14:tracePt t="35692" x="2781300" y="6032500"/>
          <p14:tracePt t="35811" x="2794000" y="6032500"/>
          <p14:tracePt t="35819" x="2813050" y="6032500"/>
          <p14:tracePt t="35827" x="2832100" y="6032500"/>
          <p14:tracePt t="35827" x="2857500" y="6032500"/>
          <p14:tracePt t="35843" x="2889250" y="6032500"/>
          <p14:tracePt t="35843" x="3035300" y="6032500"/>
          <p14:tracePt t="35860" x="3270250" y="6032500"/>
          <p14:tracePt t="35876" x="3600450" y="6064250"/>
          <p14:tracePt t="35892" x="3879850" y="6076950"/>
          <p14:tracePt t="35909" x="4070350" y="6076950"/>
          <p14:tracePt t="35926" x="4171950" y="6076950"/>
          <p14:tracePt t="35942" x="4235450" y="6070600"/>
          <p14:tracePt t="35959" x="4260850" y="6064250"/>
          <p14:tracePt t="35976" x="4292600" y="6051550"/>
          <p14:tracePt t="35992" x="4311650" y="6051550"/>
          <p14:tracePt t="36009" x="4330700" y="6045200"/>
          <p14:tracePt t="36098" x="4337050" y="6045200"/>
          <p14:tracePt t="36115" x="4349750" y="6045200"/>
          <p14:tracePt t="36138" x="4356100" y="6045200"/>
          <p14:tracePt t="36155" x="4368800" y="6045200"/>
          <p14:tracePt t="36292" x="4368800" y="6038850"/>
          <p14:tracePt t="36299" x="4362450" y="6026150"/>
          <p14:tracePt t="36307" x="4343400" y="6019800"/>
          <p14:tracePt t="36312" x="4298950" y="6019800"/>
          <p14:tracePt t="36326" x="4241800" y="6019800"/>
          <p14:tracePt t="36343" x="4140200" y="6026150"/>
          <p14:tracePt t="36360" x="3994150" y="6045200"/>
          <p14:tracePt t="36377" x="3829050" y="6070600"/>
          <p14:tracePt t="36394" x="3663950" y="6096000"/>
          <p14:tracePt t="36410" x="3543300" y="6121400"/>
          <p14:tracePt t="36427" x="3416300" y="6140450"/>
          <p14:tracePt t="36443" x="3340100" y="6146800"/>
          <p14:tracePt t="36460" x="3295650" y="6146800"/>
          <p14:tracePt t="36477" x="3270250" y="6146800"/>
          <p14:tracePt t="36493" x="3263900" y="6146800"/>
          <p14:tracePt t="36510" x="3257550" y="6146800"/>
          <p14:tracePt t="36619" x="3263900" y="6146800"/>
          <p14:tracePt t="36627" x="3346450" y="6146800"/>
          <p14:tracePt t="36627" x="3435350" y="6146800"/>
          <p14:tracePt t="36644" x="3549650" y="6146800"/>
          <p14:tracePt t="36660" x="3683000" y="6146800"/>
          <p14:tracePt t="36661" x="4019550" y="6146800"/>
          <p14:tracePt t="36677" x="4279900" y="6146800"/>
          <p14:tracePt t="36694" x="4667250" y="6146800"/>
          <p14:tracePt t="36711" x="5080000" y="6146800"/>
          <p14:tracePt t="36727" x="5416550" y="6140450"/>
          <p14:tracePt t="36744" x="5810250" y="6102350"/>
          <p14:tracePt t="36760" x="6070600" y="6064250"/>
          <p14:tracePt t="36777" x="6292850" y="5994400"/>
          <p14:tracePt t="36794" x="6470650" y="5937250"/>
          <p14:tracePt t="36810" x="6680200" y="5842000"/>
          <p14:tracePt t="36828" x="6756400" y="5797550"/>
          <p14:tracePt t="36844" x="6826250" y="5765800"/>
          <p14:tracePt t="36861" x="6883400" y="5721350"/>
          <p14:tracePt t="36877" x="6915150" y="5708650"/>
          <p14:tracePt t="36894" x="6921500" y="5702300"/>
          <p14:tracePt t="36911" x="6934200" y="5689600"/>
          <p14:tracePt t="36927" x="6953250" y="5676900"/>
          <p14:tracePt t="36945" x="6965950" y="5676900"/>
          <p14:tracePt t="36961" x="6985000" y="5657850"/>
          <p14:tracePt t="36978" x="7004050" y="5645150"/>
          <p14:tracePt t="36994" x="7023100" y="5619750"/>
          <p14:tracePt t="37115" x="7029450" y="5626100"/>
          <p14:tracePt t="37131" x="7029450" y="5632450"/>
          <p14:tracePt t="37163" x="7016750" y="5657850"/>
          <p14:tracePt t="37171" x="7004050" y="5664200"/>
          <p14:tracePt t="37179" x="6978650" y="5683250"/>
          <p14:tracePt t="37186" x="6965950" y="5695950"/>
          <p14:tracePt t="37194" x="6851650" y="5791200"/>
          <p14:tracePt t="37211" x="6788150" y="5842000"/>
          <p14:tracePt t="37228" x="6731000" y="5892800"/>
          <p14:tracePt t="37245" x="6699250" y="5905500"/>
          <p14:tracePt t="37261" x="6686550" y="5911850"/>
          <p14:tracePt t="37278" x="6661150" y="5924550"/>
          <p14:tracePt t="37295" x="6654800" y="5924550"/>
          <p14:tracePt t="37387" x="6667500" y="5911850"/>
          <p14:tracePt t="37395" x="6705600" y="5880100"/>
          <p14:tracePt t="37404" x="6737350" y="5861050"/>
          <p14:tracePt t="37412" x="6819900" y="5816600"/>
          <p14:tracePt t="37428" x="6915150" y="5759450"/>
          <p14:tracePt t="37445" x="7023100" y="5689600"/>
          <p14:tracePt t="37462" x="7124700" y="5626100"/>
          <p14:tracePt t="37478" x="7207250" y="5568950"/>
          <p14:tracePt t="37495" x="7289800" y="5518150"/>
          <p14:tracePt t="37512" x="7385050" y="5461000"/>
          <p14:tracePt t="37529" x="7480300" y="5397500"/>
          <p14:tracePt t="37545" x="7569200" y="5321300"/>
          <p14:tracePt t="37562" x="7607300" y="5289550"/>
          <p14:tracePt t="37578" x="7651750" y="5264150"/>
          <p14:tracePt t="37596" x="7658100" y="5251450"/>
          <p14:tracePt t="37667" x="7658100" y="5257800"/>
          <p14:tracePt t="37677" x="7626350" y="5295900"/>
          <p14:tracePt t="37688" x="7600950" y="5308600"/>
          <p14:tracePt t="37688" x="7562850" y="5340350"/>
          <p14:tracePt t="37695" x="7467600" y="5397500"/>
          <p14:tracePt t="37712" x="7353300" y="5467350"/>
          <p14:tracePt t="37729" x="7251700" y="5530850"/>
          <p14:tracePt t="37745" x="7150100" y="5594350"/>
          <p14:tracePt t="37762" x="7054850" y="5657850"/>
          <p14:tracePt t="37780" x="7010400" y="5689600"/>
          <p14:tracePt t="37795" x="6985000" y="5708650"/>
          <p14:tracePt t="37812" x="6972300" y="5721350"/>
          <p14:tracePt t="37851" x="6965950" y="5721350"/>
          <p14:tracePt t="37931" x="6985000" y="5708650"/>
          <p14:tracePt t="37939" x="6991350" y="5695950"/>
          <p14:tracePt t="37947" x="7029450" y="5657850"/>
          <p14:tracePt t="37963" x="7061200" y="5645150"/>
          <p14:tracePt t="37964" x="7143750" y="5594350"/>
          <p14:tracePt t="37980" x="7232650" y="5537200"/>
          <p14:tracePt t="37996" x="7321550" y="5461000"/>
          <p14:tracePt t="38013" x="7378700" y="5422900"/>
          <p14:tracePt t="38029" x="7410450" y="5391150"/>
          <p14:tracePt t="38046" x="7429500" y="5359400"/>
          <p14:tracePt t="38063" x="7448550" y="5346700"/>
          <p14:tracePt t="38171" x="7442200" y="5365750"/>
          <p14:tracePt t="38179" x="7385050" y="5429250"/>
          <p14:tracePt t="38196" x="7334250" y="5448300"/>
          <p14:tracePt t="38197" x="7200900" y="5518150"/>
          <p14:tracePt t="38213" x="7099300" y="5575300"/>
          <p14:tracePt t="38229" x="7016750" y="5632450"/>
          <p14:tracePt t="38246" x="6978650" y="5651500"/>
          <p14:tracePt t="38263" x="6972300" y="5651500"/>
          <p14:tracePt t="38315" x="6978650" y="5651500"/>
          <p14:tracePt t="38323" x="7004050" y="5626100"/>
          <p14:tracePt t="38331" x="7092950" y="5549900"/>
          <p14:tracePt t="38347" x="7131050" y="5518150"/>
          <p14:tracePt t="38347" x="7283450" y="5397500"/>
          <p14:tracePt t="38364" x="7404100" y="5289550"/>
          <p14:tracePt t="38380" x="7493000" y="5200650"/>
          <p14:tracePt t="38396" x="7518400" y="5156200"/>
          <p14:tracePt t="38414" x="7524750" y="5137150"/>
          <p14:tracePt t="38430" x="7531100" y="5124450"/>
          <p14:tracePt t="38467" x="7531100" y="5118100"/>
          <p14:tracePt t="38523" x="7499350" y="5124450"/>
          <p14:tracePt t="38530" x="7454900" y="5149850"/>
          <p14:tracePt t="38545" x="7397750" y="5175250"/>
          <p14:tracePt t="38546" x="7169150" y="5251450"/>
          <p14:tracePt t="38563" x="6985000" y="5289550"/>
          <p14:tracePt t="38580" x="6851650" y="5314950"/>
          <p14:tracePt t="38597" x="6819900" y="5321300"/>
          <p14:tracePt t="38659" x="6826250" y="5314950"/>
          <p14:tracePt t="38667" x="6858000" y="5276850"/>
          <p14:tracePt t="38680" x="6908800" y="5219700"/>
          <p14:tracePt t="38682" x="7042150" y="5092700"/>
          <p14:tracePt t="38697" x="7162800" y="4991100"/>
          <p14:tracePt t="38714" x="7296150" y="4870450"/>
          <p14:tracePt t="38730" x="7499350" y="4692650"/>
          <p14:tracePt t="38748" x="7658100" y="4546600"/>
          <p14:tracePt t="38764" x="7804150" y="4419600"/>
          <p14:tracePt t="38780" x="7905750" y="4318000"/>
          <p14:tracePt t="38797" x="7962900" y="4229100"/>
          <p14:tracePt t="38814" x="7994650" y="4171950"/>
          <p14:tracePt t="38830" x="8001000" y="4152900"/>
          <p14:tracePt t="38847" x="8001000" y="4146550"/>
          <p14:tracePt t="38864" x="8001000" y="4133850"/>
          <p14:tracePt t="38881" x="7950200" y="4108450"/>
          <p14:tracePt t="38897" x="7797800" y="4108450"/>
          <p14:tracePt t="38914" x="7543800" y="4108450"/>
          <p14:tracePt t="38932" x="7334250" y="4140200"/>
          <p14:tracePt t="38947" x="7080250" y="4184650"/>
          <p14:tracePt t="38964" x="6750050" y="4279900"/>
          <p14:tracePt t="38981" x="6311900" y="4394200"/>
          <p14:tracePt t="38997" x="5975350" y="4546600"/>
          <p14:tracePt t="39014" x="5797550" y="4686300"/>
          <p14:tracePt t="39031" x="5734050" y="4870450"/>
          <p14:tracePt t="39047" x="5683250" y="5048250"/>
          <p14:tracePt t="39064" x="5683250" y="5226050"/>
          <p14:tracePt t="39081" x="5683250" y="5410200"/>
          <p14:tracePt t="39098" x="5753100" y="5568950"/>
          <p14:tracePt t="39098" x="5822950" y="5645150"/>
          <p14:tracePt t="39115" x="5975350" y="5778500"/>
          <p14:tracePt t="39132" x="6223000" y="5911850"/>
          <p14:tracePt t="39148" x="6642100" y="6013450"/>
          <p14:tracePt t="39164" x="7004050" y="6019800"/>
          <p14:tracePt t="39181" x="7264400" y="6019800"/>
          <p14:tracePt t="39198" x="7594600" y="5994400"/>
          <p14:tracePt t="39214" x="7899400" y="5918200"/>
          <p14:tracePt t="39231" x="8128000" y="5797550"/>
          <p14:tracePt t="39248" x="8280400" y="5676900"/>
          <p14:tracePt t="39265" x="8375650" y="5549900"/>
          <p14:tracePt t="39281" x="8439150" y="5410200"/>
          <p14:tracePt t="39298" x="8483600" y="5168900"/>
          <p14:tracePt t="39316" x="8483600" y="4984750"/>
          <p14:tracePt t="39331" x="8426450" y="4768850"/>
          <p14:tracePt t="39348" x="8318500" y="4578350"/>
          <p14:tracePt t="39365" x="8159750" y="4387850"/>
          <p14:tracePt t="39381" x="7943850" y="4241800"/>
          <p14:tracePt t="39398" x="7594600" y="4114800"/>
          <p14:tracePt t="39415" x="7226300" y="4076700"/>
          <p14:tracePt t="39432" x="6826250" y="4076700"/>
          <p14:tracePt t="39449" x="6445250" y="4083050"/>
          <p14:tracePt t="39465" x="6096000" y="4216400"/>
          <p14:tracePt t="39482" x="5861050" y="4362450"/>
          <p14:tracePt t="39498" x="5594350" y="4540250"/>
          <p14:tracePt t="39515" x="5359400" y="4762500"/>
          <p14:tracePt t="39532" x="5308600" y="4908550"/>
          <p14:tracePt t="39548" x="5308600" y="5054600"/>
          <p14:tracePt t="39565" x="5308600" y="5194300"/>
          <p14:tracePt t="39582" x="5346700" y="5346700"/>
          <p14:tracePt t="39598" x="5403850" y="5480050"/>
          <p14:tracePt t="39615" x="5568950" y="5613400"/>
          <p14:tracePt t="39632" x="5810250" y="5702300"/>
          <p14:tracePt t="39648" x="6140450" y="5797550"/>
          <p14:tracePt t="39665" x="6337300" y="5816600"/>
          <p14:tracePt t="39682" x="6527800" y="5816600"/>
          <p14:tracePt t="39699" x="6762750" y="5740400"/>
          <p14:tracePt t="39716" x="6883400" y="5657850"/>
          <p14:tracePt t="39732" x="6946900" y="5588000"/>
          <p14:tracePt t="39749" x="6978650" y="5530850"/>
          <p14:tracePt t="39765" x="6985000" y="5499100"/>
          <p14:tracePt t="39782" x="6985000" y="5473700"/>
          <p14:tracePt t="39799" x="6985000" y="5461000"/>
          <p14:tracePt t="39815" x="6985000" y="5454650"/>
          <p14:tracePt t="39832" x="6985000" y="5448300"/>
          <p14:tracePt t="39848" x="6985000" y="5435600"/>
          <p14:tracePt t="39864" x="6985000" y="5410200"/>
          <p14:tracePt t="39881" x="6985000" y="5384800"/>
          <p14:tracePt t="39881" x="0" y="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/>
              <a:t>Direct dissolution of U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8 </a:t>
            </a:r>
            <a:r>
              <a:rPr lang="en-US" dirty="0"/>
              <a:t> into </a:t>
            </a:r>
            <a:r>
              <a:rPr lang="en-US" dirty="0" smtClean="0"/>
              <a:t>ionic liquid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85800" y="4267200"/>
            <a:ext cx="38100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Original dissolution conditions: </a:t>
            </a:r>
          </a:p>
          <a:p>
            <a:r>
              <a:rPr lang="en-US" dirty="0" smtClean="0"/>
              <a:t>45 mg U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8</a:t>
            </a:r>
            <a:r>
              <a:rPr lang="en-US" dirty="0" smtClean="0"/>
              <a:t> with 3.27 M HTFSI in Me</a:t>
            </a:r>
            <a:r>
              <a:rPr lang="en-US" baseline="-25000" dirty="0" smtClean="0"/>
              <a:t>3</a:t>
            </a:r>
            <a:r>
              <a:rPr lang="en-US" dirty="0" smtClean="0"/>
              <a:t>NBuTFSI  Stirred for </a:t>
            </a:r>
            <a:r>
              <a:rPr lang="en-US" u="sng" dirty="0" smtClean="0"/>
              <a:t>weeks </a:t>
            </a:r>
            <a:r>
              <a:rPr lang="en-US" dirty="0" smtClean="0"/>
              <a:t>with no change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724400" y="4191000"/>
            <a:ext cx="38100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RESULT: dissolution of material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oxidizing gas used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 NO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Addition of HTFSI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Promote formation of uranium-TFSI complex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3733800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1219200"/>
            <a:ext cx="3892804" cy="28003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191000" y="2819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0" y="2895600"/>
            <a:ext cx="1752600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noFill/>
              </a:rPr>
              <a:t>Ozone </a:t>
            </a:r>
          </a:p>
          <a:p>
            <a:pPr algn="ctr"/>
            <a:r>
              <a:rPr lang="en-US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noFill/>
              </a:rPr>
              <a:t>(From compressed air)</a:t>
            </a:r>
          </a:p>
          <a:p>
            <a:pPr algn="ctr"/>
            <a:r>
              <a:rPr lang="en-US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noFill/>
              </a:rPr>
              <a:t>t = 24 hrs</a:t>
            </a:r>
            <a:endParaRPr lang="en-US" sz="1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noFill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01"/>
    </mc:Choice>
    <mc:Fallback xmlns="">
      <p:transition spd="slow" advTm="16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337" x="5022850" y="1358900"/>
          <p14:tracePt t="6338" x="5016500" y="1352550"/>
          <p14:tracePt t="6368" x="5010150" y="1339850"/>
          <p14:tracePt t="6376" x="5003800" y="1333500"/>
          <p14:tracePt t="6392" x="4997450" y="1333500"/>
          <p14:tracePt t="6400" x="4997450" y="1327150"/>
          <p14:tracePt t="6408" x="4997450" y="1320800"/>
          <p14:tracePt t="6440" x="4997450" y="1308100"/>
          <p14:tracePt t="6448" x="4997450" y="1289050"/>
          <p14:tracePt t="6464" x="5054600" y="1250950"/>
          <p14:tracePt t="6480" x="5213350" y="1168400"/>
          <p14:tracePt t="6496" x="5543550" y="977900"/>
          <p14:tracePt t="6512" x="6045200" y="660400"/>
          <p14:tracePt t="6528" x="6502400" y="381000"/>
          <p14:tracePt t="6544" x="6711950" y="234950"/>
          <p14:tracePt t="6560" x="6756400" y="203200"/>
          <p14:tracePt t="6576" x="6794500" y="177800"/>
          <p14:tracePt t="6592" x="6851650" y="120650"/>
          <p14:tracePt t="6609" x="6927850" y="76200"/>
          <p14:tracePt t="6625" x="7067550" y="19050"/>
          <p14:tracePt t="6657" x="7099300" y="12700"/>
          <p14:tracePt t="6657" x="7105650" y="6350"/>
          <p14:tracePt t="6712" x="7105650" y="0"/>
          <p14:tracePt t="6721" x="7080250" y="0"/>
          <p14:tracePt t="6729" x="7061200" y="0"/>
          <p14:tracePt t="6740" x="7016750" y="0"/>
          <p14:tracePt t="6757" x="6959600" y="0"/>
          <p14:tracePt t="6774" x="6781800" y="0"/>
          <p14:tracePt t="6790" x="6521450" y="0"/>
          <p14:tracePt t="6807" x="6146800" y="0"/>
          <p14:tracePt t="6824" x="5492750" y="0"/>
          <p14:tracePt t="6840" x="5207000" y="0"/>
          <p14:tracePt t="6857" x="4972050" y="0"/>
          <p14:tracePt t="6874" x="4768850" y="0"/>
          <p14:tracePt t="6890" x="4616450" y="0"/>
          <p14:tracePt t="6907" x="4521200" y="0"/>
          <p14:tracePt t="6924" x="4476750" y="25400"/>
          <p14:tracePt t="6940" x="4438650" y="38100"/>
          <p14:tracePt t="6957" x="4400550" y="63500"/>
          <p14:tracePt t="6974" x="4381500" y="107950"/>
          <p14:tracePt t="6991" x="4381500" y="209550"/>
          <p14:tracePt t="6991" x="4381500" y="273050"/>
          <p14:tracePt t="7008" x="4381500" y="425450"/>
          <p14:tracePt t="7025" x="4381500" y="552450"/>
          <p14:tracePt t="7041" x="4381500" y="698500"/>
          <p14:tracePt t="7057" x="4419600" y="831850"/>
          <p14:tracePt t="7074" x="4470400" y="946150"/>
          <p14:tracePt t="7091" x="4533900" y="1035050"/>
          <p14:tracePt t="7107" x="4591050" y="1073150"/>
          <p14:tracePt t="7124" x="4787900" y="1092200"/>
          <p14:tracePt t="7157" x="4876800" y="1092200"/>
          <p14:tracePt t="7158" x="4991100" y="1073150"/>
          <p14:tracePt t="7174" x="5099050" y="1009650"/>
          <p14:tracePt t="7191" x="5238750" y="901700"/>
          <p14:tracePt t="7207" x="5359400" y="800100"/>
          <p14:tracePt t="7224" x="5461000" y="717550"/>
          <p14:tracePt t="7241" x="5530850" y="635000"/>
          <p14:tracePt t="7258" x="5568950" y="590550"/>
          <p14:tracePt t="7274" x="5594350" y="546100"/>
          <p14:tracePt t="7291" x="5613400" y="482600"/>
          <p14:tracePt t="7309" x="5613400" y="450850"/>
          <p14:tracePt t="7325" x="5613400" y="374650"/>
          <p14:tracePt t="7341" x="5613400" y="317500"/>
          <p14:tracePt t="7358" x="5613400" y="292100"/>
          <p14:tracePt t="7374" x="5613400" y="266700"/>
          <p14:tracePt t="7391" x="5613400" y="254000"/>
          <p14:tracePt t="7408" x="5530850" y="215900"/>
          <p14:tracePt t="7425" x="5289550" y="209550"/>
          <p14:tracePt t="7441" x="4889500" y="209550"/>
          <p14:tracePt t="7458" x="4673600" y="228600"/>
          <p14:tracePt t="7475" x="4527550" y="387350"/>
          <p14:tracePt t="7493" x="4502150" y="577850"/>
          <p14:tracePt t="7509" x="4476750" y="781050"/>
          <p14:tracePt t="7525" x="4432300" y="1130300"/>
          <p14:tracePt t="7542" x="4394200" y="1511300"/>
          <p14:tracePt t="7558" x="4394200" y="1993900"/>
          <p14:tracePt t="7575" x="4394200" y="2330450"/>
          <p14:tracePt t="7592" x="4394200" y="2882900"/>
          <p14:tracePt t="7608" x="4413250" y="3270250"/>
          <p14:tracePt t="7625" x="4419600" y="3441700"/>
          <p14:tracePt t="7643" x="4451350" y="3505200"/>
          <p14:tracePt t="7658" x="4464050" y="3517900"/>
          <p14:tracePt t="7676" x="4483100" y="3517900"/>
          <p14:tracePt t="7692" x="4495800" y="3517900"/>
          <p14:tracePt t="7709" x="4533900" y="3511550"/>
          <p14:tracePt t="7725" x="4559300" y="3511550"/>
          <p14:tracePt t="7742" x="4578350" y="3511550"/>
          <p14:tracePt t="7758" x="4629150" y="3511550"/>
          <p14:tracePt t="7775" x="4692650" y="3517900"/>
          <p14:tracePt t="7792" x="4819650" y="3556000"/>
          <p14:tracePt t="7809" x="5029200" y="3638550"/>
          <p14:tracePt t="7825" x="5264150" y="3663950"/>
          <p14:tracePt t="7841" x="5524500" y="3683000"/>
          <p14:tracePt t="7857" x="5708650" y="3683000"/>
          <p14:tracePt t="7874" x="5848350" y="3613150"/>
          <p14:tracePt t="7891" x="5956300" y="3448050"/>
          <p14:tracePt t="7908" x="5975350" y="3282950"/>
          <p14:tracePt t="7926" x="5975350" y="3111500"/>
          <p14:tracePt t="7942" x="5930900" y="2965450"/>
          <p14:tracePt t="7959" x="5848350" y="2844800"/>
          <p14:tracePt t="7976" x="5746750" y="2736850"/>
          <p14:tracePt t="7992" x="5638800" y="2667000"/>
          <p14:tracePt t="8009" x="5530850" y="2584450"/>
          <p14:tracePt t="8026" x="5422900" y="2533650"/>
          <p14:tracePt t="8042" x="5289550" y="2476500"/>
          <p14:tracePt t="8059" x="5010150" y="2400300"/>
          <p14:tracePt t="8076" x="4800600" y="2374900"/>
          <p14:tracePt t="8093" x="4597400" y="2374900"/>
          <p14:tracePt t="8109" x="4381500" y="2374900"/>
          <p14:tracePt t="8126" x="4184650" y="2406650"/>
          <p14:tracePt t="8142" x="3994150" y="2476500"/>
          <p14:tracePt t="8160" x="3835400" y="2546350"/>
          <p14:tracePt t="8176" x="3657600" y="2647950"/>
          <p14:tracePt t="8193" x="3498850" y="2711450"/>
          <p14:tracePt t="8209" x="3365500" y="2794000"/>
          <p14:tracePt t="8226" x="3257550" y="2876550"/>
          <p14:tracePt t="8243" x="3155950" y="3048000"/>
          <p14:tracePt t="8260" x="3117850" y="3162300"/>
          <p14:tracePt t="8276" x="3098800" y="3302000"/>
          <p14:tracePt t="8293" x="3098800" y="3479800"/>
          <p14:tracePt t="8310" x="3111500" y="3651250"/>
          <p14:tracePt t="8326" x="3181350" y="3822700"/>
          <p14:tracePt t="8343" x="3206750" y="3873500"/>
          <p14:tracePt t="8359" x="3213100" y="3879850"/>
          <p14:tracePt t="8376" x="3232150" y="3892550"/>
          <p14:tracePt t="8392" x="3289300" y="3898900"/>
          <p14:tracePt t="8410" x="3454400" y="3911600"/>
          <p14:tracePt t="8426" x="3721100" y="3930650"/>
          <p14:tracePt t="8443" x="4260850" y="3943350"/>
          <p14:tracePt t="8460" x="4641850" y="3943350"/>
          <p14:tracePt t="8477" x="4997450" y="3943350"/>
          <p14:tracePt t="8493" x="5422900" y="3860800"/>
          <p14:tracePt t="8510" x="5924550" y="3752850"/>
          <p14:tracePt t="8526" x="6273800" y="3676650"/>
          <p14:tracePt t="8543" x="6604000" y="3587750"/>
          <p14:tracePt t="8560" x="6813550" y="3498850"/>
          <p14:tracePt t="8577" x="6870700" y="3429000"/>
          <p14:tracePt t="8593" x="6896100" y="3327400"/>
          <p14:tracePt t="8610" x="6896100" y="3251200"/>
          <p14:tracePt t="8627" x="6788150" y="3035300"/>
          <p14:tracePt t="8644" x="6724650" y="2952750"/>
          <p14:tracePt t="8660" x="6521450" y="2724150"/>
          <p14:tracePt t="8677" x="6394450" y="2603500"/>
          <p14:tracePt t="8693" x="6280150" y="2501900"/>
          <p14:tracePt t="8710" x="6159500" y="2413000"/>
          <p14:tracePt t="8727" x="5981700" y="2317750"/>
          <p14:tracePt t="8744" x="5670550" y="2228850"/>
          <p14:tracePt t="8760" x="5353050" y="2159000"/>
          <p14:tracePt t="8777" x="4838700" y="2076450"/>
          <p14:tracePt t="8794" x="4483100" y="2076450"/>
          <p14:tracePt t="8810" x="4222750" y="2076450"/>
          <p14:tracePt t="8810" x="4114800" y="2076450"/>
          <p14:tracePt t="8828" x="4025900" y="2076450"/>
          <p14:tracePt t="8844" x="3790950" y="2178050"/>
          <p14:tracePt t="8860" x="3683000" y="2241550"/>
          <p14:tracePt t="8877" x="3606800" y="2343150"/>
          <p14:tracePt t="8894" x="3543300" y="2489200"/>
          <p14:tracePt t="8910" x="3505200" y="2647950"/>
          <p14:tracePt t="8927" x="3486150" y="2813050"/>
          <p14:tracePt t="8944" x="3441700" y="2990850"/>
          <p14:tracePt t="8961" x="3435350" y="3206750"/>
          <p14:tracePt t="8978" x="3435350" y="3384550"/>
          <p14:tracePt t="8994" x="3517900" y="3575050"/>
          <p14:tracePt t="9011" x="3606800" y="3765550"/>
          <p14:tracePt t="9027" x="3810000" y="3981450"/>
          <p14:tracePt t="9044" x="3886200" y="4019550"/>
          <p14:tracePt t="9061" x="3962400" y="4025900"/>
          <p14:tracePt t="9077" x="4095750" y="4025900"/>
          <p14:tracePt t="9094" x="4260850" y="4013200"/>
          <p14:tracePt t="9111" x="4476750" y="3962400"/>
          <p14:tracePt t="9127" x="4819650" y="3867150"/>
          <p14:tracePt t="9144" x="5397500" y="3784600"/>
          <p14:tracePt t="9161" x="5727700" y="3689350"/>
          <p14:tracePt t="9178" x="6007100" y="3606800"/>
          <p14:tracePt t="9195" x="6197600" y="3524250"/>
          <p14:tracePt t="9211" x="6375400" y="3378200"/>
          <p14:tracePt t="9228" x="6400800" y="3340100"/>
          <p14:tracePt t="9244" x="6400800" y="3257550"/>
          <p14:tracePt t="9261" x="6388100" y="3143250"/>
          <p14:tracePt t="9277" x="6330950" y="3060700"/>
          <p14:tracePt t="9294" x="6280150" y="2990850"/>
          <p14:tracePt t="9311" x="6235700" y="2940050"/>
          <p14:tracePt t="9328" x="6184900" y="2901950"/>
          <p14:tracePt t="9345" x="6102350" y="2863850"/>
          <p14:tracePt t="9361" x="5962650" y="2781300"/>
          <p14:tracePt t="9378" x="5683250" y="2692400"/>
          <p14:tracePt t="9395" x="5245100" y="2578100"/>
          <p14:tracePt t="9412" x="4514850" y="2495550"/>
          <p14:tracePt t="9428" x="4191000" y="2470150"/>
          <p14:tracePt t="9445" x="3917950" y="2470150"/>
          <p14:tracePt t="9461" x="3721100" y="2489200"/>
          <p14:tracePt t="9478" x="3600450" y="2578100"/>
          <p14:tracePt t="9495" x="3543300" y="2667000"/>
          <p14:tracePt t="9511" x="3505200" y="2787650"/>
          <p14:tracePt t="9528" x="3479800" y="2921000"/>
          <p14:tracePt t="9545" x="3467100" y="3073400"/>
          <p14:tracePt t="9561" x="3467100" y="3238500"/>
          <p14:tracePt t="9578" x="3568700" y="3498850"/>
          <p14:tracePt t="9595" x="3784600" y="3829050"/>
          <p14:tracePt t="9612" x="3854450" y="3898900"/>
          <p14:tracePt t="9628" x="3981450" y="3956050"/>
          <p14:tracePt t="9645" x="4083050" y="3975100"/>
          <p14:tracePt t="9662" x="4216400" y="3975100"/>
          <p14:tracePt t="9678" x="4330700" y="3975100"/>
          <p14:tracePt t="9696" x="4476750" y="3943350"/>
          <p14:tracePt t="9712" x="4622800" y="3892550"/>
          <p14:tracePt t="9728" x="4768850" y="3848100"/>
          <p14:tracePt t="9745" x="4864100" y="3816350"/>
          <p14:tracePt t="9762" x="4908550" y="3784600"/>
          <p14:tracePt t="9779" x="4921250" y="3765550"/>
          <p14:tracePt t="9795" x="4921250" y="3708400"/>
          <p14:tracePt t="9812" x="4876800" y="3632200"/>
          <p14:tracePt t="9829" x="4819650" y="3575050"/>
          <p14:tracePt t="9845" x="4718050" y="3486150"/>
          <p14:tracePt t="9862" x="4559300" y="3359150"/>
          <p14:tracePt t="9879" x="4343400" y="3232150"/>
          <p14:tracePt t="9896" x="4171950" y="3111500"/>
          <p14:tracePt t="9912" x="4013200" y="2997200"/>
          <p14:tracePt t="9929" x="3930650" y="2921000"/>
          <p14:tracePt t="9946" x="3860800" y="2863850"/>
          <p14:tracePt t="9962" x="3810000" y="2794000"/>
          <p14:tracePt t="9979" x="3670300" y="2622550"/>
          <p14:tracePt t="9996" x="3524250" y="2489200"/>
          <p14:tracePt t="10013" x="3422650" y="2419350"/>
          <p14:tracePt t="10029" x="3327400" y="2343150"/>
          <p14:tracePt t="10046" x="3213100" y="2286000"/>
          <p14:tracePt t="10062" x="3092450" y="2222500"/>
          <p14:tracePt t="10079" x="2959100" y="2171700"/>
          <p14:tracePt t="10096" x="2787650" y="2127250"/>
          <p14:tracePt t="10113" x="2616200" y="2095500"/>
          <p14:tracePt t="10129" x="2438400" y="2089150"/>
          <p14:tracePt t="10146" x="2279650" y="2089150"/>
          <p14:tracePt t="10163" x="1917700" y="2139950"/>
          <p14:tracePt t="10180" x="1752600" y="2159000"/>
          <p14:tracePt t="10180" x="1657350" y="2178050"/>
          <p14:tracePt t="10197" x="1543050" y="2203450"/>
          <p14:tracePt t="10212" x="1327150" y="2336800"/>
          <p14:tracePt t="10229" x="1263650" y="2413000"/>
          <p14:tracePt t="10246" x="1212850" y="2508250"/>
          <p14:tracePt t="10263" x="1181100" y="2635250"/>
          <p14:tracePt t="10279" x="1162050" y="2755900"/>
          <p14:tracePt t="10296" x="1162050" y="2863850"/>
          <p14:tracePt t="10314" x="1162050" y="2997200"/>
          <p14:tracePt t="10329" x="1174750" y="3105150"/>
          <p14:tracePt t="10346" x="1244600" y="3225800"/>
          <p14:tracePt t="10363" x="1314450" y="3295650"/>
          <p14:tracePt t="10380" x="1517650" y="3371850"/>
          <p14:tracePt t="10397" x="1714500" y="3397250"/>
          <p14:tracePt t="10413" x="2019300" y="3397250"/>
          <p14:tracePt t="10430" x="2349500" y="3397250"/>
          <p14:tracePt t="10446" x="2654300" y="3384550"/>
          <p14:tracePt t="10463" x="2914650" y="3321050"/>
          <p14:tracePt t="10479" x="3098800" y="3238500"/>
          <p14:tracePt t="10496" x="3213100" y="3162300"/>
          <p14:tracePt t="10514" x="3244850" y="3098800"/>
          <p14:tracePt t="10530" x="3257550" y="3009900"/>
          <p14:tracePt t="10547" x="3257550" y="2921000"/>
          <p14:tracePt t="10563" x="3257550" y="2844800"/>
          <p14:tracePt t="10580" x="3232150" y="2705100"/>
          <p14:tracePt t="10597" x="3187700" y="2597150"/>
          <p14:tracePt t="10613" x="3130550" y="2495550"/>
          <p14:tracePt t="10630" x="3054350" y="2381250"/>
          <p14:tracePt t="10647" x="3003550" y="2324100"/>
          <p14:tracePt t="10663" x="2914650" y="2254250"/>
          <p14:tracePt t="10680" x="2755900" y="2203450"/>
          <p14:tracePt t="10697" x="2540000" y="2171700"/>
          <p14:tracePt t="10714" x="2336800" y="2171700"/>
          <p14:tracePt t="10730" x="2139950" y="2197100"/>
          <p14:tracePt t="10747" x="1943100" y="2305050"/>
          <p14:tracePt t="10763" x="1701800" y="2476500"/>
          <p14:tracePt t="10781" x="1574800" y="2647950"/>
          <p14:tracePt t="10797" x="1498600" y="2863850"/>
          <p14:tracePt t="10814" x="1498600" y="3098800"/>
          <p14:tracePt t="10830" x="1498600" y="3295650"/>
          <p14:tracePt t="10847" x="1543050" y="3460750"/>
          <p14:tracePt t="10864" x="1593850" y="3517900"/>
          <p14:tracePt t="10880" x="1612900" y="3517900"/>
          <p14:tracePt t="10897" x="1638300" y="3517900"/>
          <p14:tracePt t="10914" x="1670050" y="3517900"/>
          <p14:tracePt t="10931" x="1676400" y="3517900"/>
          <p14:tracePt t="10947" x="1695450" y="3511550"/>
          <p14:tracePt t="11066" x="1701800" y="3505200"/>
          <p14:tracePt t="11109" x="1708150" y="3498850"/>
          <p14:tracePt t="11117" x="1714500" y="3498850"/>
          <p14:tracePt t="11140" x="1714500" y="3492500"/>
          <p14:tracePt t="11269" x="1733550" y="3492500"/>
          <p14:tracePt t="11277" x="1778000" y="3517900"/>
          <p14:tracePt t="11285" x="1835150" y="3536950"/>
          <p14:tracePt t="11290" x="1936750" y="3587750"/>
          <p14:tracePt t="11298" x="2197100" y="3663950"/>
          <p14:tracePt t="11314" x="2768600" y="3803650"/>
          <p14:tracePt t="11331" x="3498850" y="3943350"/>
          <p14:tracePt t="11348" x="4305300" y="3987800"/>
          <p14:tracePt t="11365" x="4749800" y="3987800"/>
          <p14:tracePt t="11381" x="5213350" y="3987800"/>
          <p14:tracePt t="11398" x="5683250" y="3987800"/>
          <p14:tracePt t="11415" x="6070600" y="3956050"/>
          <p14:tracePt t="11431" x="6724650" y="3898900"/>
          <p14:tracePt t="11449" x="7664450" y="3816350"/>
          <p14:tracePt t="11465" x="8432800" y="3721100"/>
          <p14:tracePt t="11481" x="8820150" y="3651250"/>
          <p14:tracePt t="11498" x="9080500" y="3543300"/>
          <p14:tracePt t="11515" x="9137650" y="3460750"/>
          <p14:tracePt t="11531" x="9137650" y="3359150"/>
          <p14:tracePt t="11549" x="9137650" y="3314700"/>
          <p14:tracePt t="11565" x="9137650" y="3238500"/>
          <p14:tracePt t="11581" x="9137650" y="3155950"/>
          <p14:tracePt t="11599" x="9055100" y="3041650"/>
          <p14:tracePt t="11615" x="8947150" y="2876550"/>
          <p14:tracePt t="11632" x="8807450" y="2698750"/>
          <p14:tracePt t="11648" x="8585200" y="2457450"/>
          <p14:tracePt t="11665" x="8280400" y="2266950"/>
          <p14:tracePt t="11682" x="7956550" y="2152650"/>
          <p14:tracePt t="11699" x="7626350" y="2063750"/>
          <p14:tracePt t="11716" x="7283450" y="2038350"/>
          <p14:tracePt t="11732" x="6902450" y="2038350"/>
          <p14:tracePt t="11750" x="6711950" y="2120900"/>
          <p14:tracePt t="11765" x="6559550" y="2235200"/>
          <p14:tracePt t="11782" x="6419850" y="2355850"/>
          <p14:tracePt t="11798" x="6324600" y="2476500"/>
          <p14:tracePt t="11815" x="6235700" y="2616200"/>
          <p14:tracePt t="11832" x="6140450" y="2762250"/>
          <p14:tracePt t="11849" x="6051550" y="2927350"/>
          <p14:tracePt t="11865" x="5981700" y="3086100"/>
          <p14:tracePt t="11882" x="5949950" y="3270250"/>
          <p14:tracePt t="11899" x="5949950" y="3454400"/>
          <p14:tracePt t="11915" x="5988050" y="3587750"/>
          <p14:tracePt t="11915" x="6000750" y="3606800"/>
          <p14:tracePt t="11933" x="6038850" y="3638550"/>
          <p14:tracePt t="11949" x="6108700" y="3644900"/>
          <p14:tracePt t="11966" x="6248400" y="3644900"/>
          <p14:tracePt t="11982" x="6457950" y="3613150"/>
          <p14:tracePt t="11999" x="6680200" y="3536950"/>
          <p14:tracePt t="12015" x="7048500" y="3403600"/>
          <p14:tracePt t="12032" x="7353300" y="3276600"/>
          <p14:tracePt t="12049" x="7575550" y="3181350"/>
          <p14:tracePt t="12066" x="7702550" y="3079750"/>
          <p14:tracePt t="12082" x="7759700" y="2959100"/>
          <p14:tracePt t="12099" x="7778750" y="2851150"/>
          <p14:tracePt t="12116" x="7778750" y="2673350"/>
          <p14:tracePt t="12133" x="7708900" y="2559050"/>
          <p14:tracePt t="12149" x="7645400" y="2457450"/>
          <p14:tracePt t="12166" x="7556500" y="2400300"/>
          <p14:tracePt t="12182" x="7429500" y="2355850"/>
          <p14:tracePt t="12199" x="7239000" y="2298700"/>
          <p14:tracePt t="12216" x="6934200" y="2286000"/>
          <p14:tracePt t="12233" x="6515100" y="2286000"/>
          <p14:tracePt t="12249" x="6165850" y="2330450"/>
          <p14:tracePt t="12266" x="5835650" y="2413000"/>
          <p14:tracePt t="12283" x="5619750" y="2527300"/>
          <p14:tracePt t="12299" x="5518150" y="2667000"/>
          <p14:tracePt t="12316" x="5480050" y="2921000"/>
          <p14:tracePt t="12333" x="5480050" y="3060700"/>
          <p14:tracePt t="12349" x="5524500" y="3194050"/>
          <p14:tracePt t="12366" x="5581650" y="3321050"/>
          <p14:tracePt t="12383" x="5664200" y="3403600"/>
          <p14:tracePt t="12399" x="5765800" y="3454400"/>
          <p14:tracePt t="12416" x="5943600" y="3479800"/>
          <p14:tracePt t="12433" x="6165850" y="3517900"/>
          <p14:tracePt t="12450" x="6457950" y="3530600"/>
          <p14:tracePt t="12466" x="6686550" y="3530600"/>
          <p14:tracePt t="12483" x="6915150" y="3530600"/>
          <p14:tracePt t="12500" x="7118350" y="3460750"/>
          <p14:tracePt t="12517" x="7188200" y="3397250"/>
          <p14:tracePt t="12533" x="7194550" y="3321050"/>
          <p14:tracePt t="12550" x="7194550" y="3219450"/>
          <p14:tracePt t="12566" x="7162800" y="3054350"/>
          <p14:tracePt t="12583" x="7137400" y="2921000"/>
          <p14:tracePt t="12600" x="7048500" y="2762250"/>
          <p14:tracePt t="12616" x="6934200" y="2616200"/>
          <p14:tracePt t="12633" x="6800850" y="2495550"/>
          <p14:tracePt t="12650" x="6616700" y="2406650"/>
          <p14:tracePt t="12667" x="6419850" y="2343150"/>
          <p14:tracePt t="12683" x="6223000" y="2311400"/>
          <p14:tracePt t="12683" x="6146800" y="2311400"/>
          <p14:tracePt t="12701" x="6013450" y="2311400"/>
          <p14:tracePt t="12717" x="5943600" y="2311400"/>
          <p14:tracePt t="12734" x="5892800" y="2374900"/>
          <p14:tracePt t="12750" x="5867400" y="2508250"/>
          <p14:tracePt t="12767" x="5861050" y="2647950"/>
          <p14:tracePt t="12785" x="5861050" y="2813050"/>
          <p14:tracePt t="12800" x="5873750" y="2984500"/>
          <p14:tracePt t="12817" x="5918200" y="3149600"/>
          <p14:tracePt t="12833" x="5949950" y="3238500"/>
          <p14:tracePt t="12850" x="5981700" y="3282950"/>
          <p14:tracePt t="12867" x="6032500" y="3308350"/>
          <p14:tracePt t="12884" x="6178550" y="3352800"/>
          <p14:tracePt t="12900" x="6426200" y="3352800"/>
          <p14:tracePt t="12917" x="6654800" y="3352800"/>
          <p14:tracePt t="12932" x="6870700" y="3352800"/>
          <p14:tracePt t="12949" x="7042150" y="3321050"/>
          <p14:tracePt t="12966" x="7162800" y="3263900"/>
          <p14:tracePt t="12984" x="7232650" y="3194050"/>
          <p14:tracePt t="13001" x="7258050" y="3130550"/>
          <p14:tracePt t="13017" x="7258050" y="3028950"/>
          <p14:tracePt t="13034" x="7258050" y="2952750"/>
          <p14:tracePt t="13050" x="7239000" y="2813050"/>
          <p14:tracePt t="13067" x="7156450" y="2711450"/>
          <p14:tracePt t="13084" x="6965950" y="2546350"/>
          <p14:tracePt t="13101" x="6807200" y="2482850"/>
          <p14:tracePt t="13117" x="6705600" y="2476500"/>
          <p14:tracePt t="13134" x="6604000" y="2476500"/>
          <p14:tracePt t="13151" x="6508750" y="2527300"/>
          <p14:tracePt t="13167" x="6369050" y="2628900"/>
          <p14:tracePt t="13184" x="6229350" y="2755900"/>
          <p14:tracePt t="13201" x="6096000" y="2889250"/>
          <p14:tracePt t="13217" x="5981700" y="3009900"/>
          <p14:tracePt t="13234" x="5905500" y="3117850"/>
          <p14:tracePt t="13251" x="5842000" y="3187700"/>
          <p14:tracePt t="13268" x="5791200" y="3257550"/>
          <p14:tracePt t="13285" x="5791200" y="3263900"/>
          <p14:tracePt t="13301" x="5784850" y="3270250"/>
          <p14:tracePt t="13420" x="0" y="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218"/>
            <a:ext cx="87630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/>
              <a:t>Direct dissolution of U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8 </a:t>
            </a:r>
            <a:r>
              <a:rPr lang="en-US" dirty="0" smtClean="0"/>
              <a:t> into RTIL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473368"/>
            <a:ext cx="8610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Proposed dissolution mechanism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algn="ctr"/>
            <a:r>
              <a:rPr lang="en-US" sz="2400" dirty="0" smtClean="0"/>
              <a:t>U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8</a:t>
            </a:r>
            <a:r>
              <a:rPr lang="en-US" sz="2400" dirty="0" smtClean="0"/>
              <a:t> + 6 HTFSI +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                  3 UO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2+ </a:t>
            </a:r>
            <a:r>
              <a:rPr lang="en-US" sz="2400" dirty="0" smtClean="0"/>
              <a:t>+ 6 TFSI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+ 3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O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65814" y="2303410"/>
            <a:ext cx="800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565814" y="2453663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2600" y="2895600"/>
            <a:ext cx="3276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Supporting EXAFS data of the original dissolution solution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confirmed presence of UO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coordinated with five to six equatorial oxygens. </a:t>
            </a:r>
          </a:p>
          <a:p>
            <a:pPr lvl="1"/>
            <a:r>
              <a:rPr lang="en-US" dirty="0" smtClean="0"/>
              <a:t> </a:t>
            </a:r>
          </a:p>
        </p:txBody>
      </p:sp>
      <p:grpSp>
        <p:nvGrpSpPr>
          <p:cNvPr id="7" name="Group 8"/>
          <p:cNvGrpSpPr/>
          <p:nvPr/>
        </p:nvGrpSpPr>
        <p:grpSpPr>
          <a:xfrm>
            <a:off x="304800" y="2667000"/>
            <a:ext cx="5144819" cy="3810000"/>
            <a:chOff x="13565798" y="8763000"/>
            <a:chExt cx="8039779" cy="4572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5798" y="8763000"/>
              <a:ext cx="8039779" cy="4572000"/>
            </a:xfrm>
            <a:prstGeom prst="rect">
              <a:avLst/>
            </a:prstGeom>
            <a:solidFill>
              <a:schemeClr val="bg1"/>
            </a:solidFill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5845136" y="9034046"/>
              <a:ext cx="2346146" cy="4062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 O @ 1.75 Å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231332" y="10210800"/>
              <a:ext cx="2692944" cy="4062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 ± 1 O @ 2.38 Å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899962" y="11963400"/>
              <a:ext cx="4450266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U --- O multi scattering @ 3.56 Å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5194" y="2895600"/>
            <a:ext cx="50360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2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41"/>
    </mc:Choice>
    <mc:Fallback xmlns="">
      <p:transition spd="slow" advTm="56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5167" x="3962400" y="3651250"/>
          <p14:tracePt t="5173" x="3968750" y="3651250"/>
          <p14:tracePt t="5190" x="3975100" y="3651250"/>
          <p14:tracePt t="5192" x="3981450" y="3651250"/>
          <p14:tracePt t="5207" x="4000500" y="3651250"/>
          <p14:tracePt t="5224" x="4032250" y="3651250"/>
          <p14:tracePt t="5241" x="4064000" y="3651250"/>
          <p14:tracePt t="5257" x="4095750" y="3644900"/>
          <p14:tracePt t="5274" x="4146550" y="3638550"/>
          <p14:tracePt t="5291" x="4191000" y="3625850"/>
          <p14:tracePt t="5291" x="4222750" y="3619500"/>
          <p14:tracePt t="5308" x="4330700" y="3581400"/>
          <p14:tracePt t="5324" x="4419600" y="3517900"/>
          <p14:tracePt t="5340" x="4483100" y="3467100"/>
          <p14:tracePt t="5357" x="4546600" y="3403600"/>
          <p14:tracePt t="5374" x="4591050" y="3352800"/>
          <p14:tracePt t="5391" x="4622800" y="3270250"/>
          <p14:tracePt t="5408" x="4654550" y="3155950"/>
          <p14:tracePt t="5424" x="4667250" y="3067050"/>
          <p14:tracePt t="5441" x="4686300" y="2997200"/>
          <p14:tracePt t="5458" x="4686300" y="2940050"/>
          <p14:tracePt t="5474" x="4686300" y="2882900"/>
          <p14:tracePt t="5491" x="4686300" y="2800350"/>
          <p14:tracePt t="5508" x="4686300" y="2749550"/>
          <p14:tracePt t="5524" x="4673600" y="2698750"/>
          <p14:tracePt t="5541" x="4641850" y="2647950"/>
          <p14:tracePt t="5558" x="4603750" y="2609850"/>
          <p14:tracePt t="5574" x="4527550" y="2565400"/>
          <p14:tracePt t="5591" x="4457700" y="2552700"/>
          <p14:tracePt t="5608" x="4375150" y="2533650"/>
          <p14:tracePt t="5625" x="4267200" y="2533650"/>
          <p14:tracePt t="5641" x="4140200" y="2533650"/>
          <p14:tracePt t="5658" x="3962400" y="2520950"/>
          <p14:tracePt t="5675" x="3759200" y="2482850"/>
          <p14:tracePt t="5691" x="3416300" y="2432050"/>
          <p14:tracePt t="5708" x="3232150" y="2419350"/>
          <p14:tracePt t="5725" x="3060700" y="2406650"/>
          <p14:tracePt t="5741" x="2927350" y="2393950"/>
          <p14:tracePt t="5758" x="2819400" y="2393950"/>
          <p14:tracePt t="5775" x="2736850" y="2393950"/>
          <p14:tracePt t="5792" x="2628900" y="2393950"/>
          <p14:tracePt t="5808" x="2520950" y="2393950"/>
          <p14:tracePt t="5825" x="2381250" y="2393950"/>
          <p14:tracePt t="5842" x="2235200" y="2393950"/>
          <p14:tracePt t="5858" x="2089150" y="2393950"/>
          <p14:tracePt t="5875" x="1924050" y="2393950"/>
          <p14:tracePt t="5893" x="1809750" y="2400300"/>
          <p14:tracePt t="5908" x="1720850" y="2425700"/>
          <p14:tracePt t="5925" x="1631950" y="2463800"/>
          <p14:tracePt t="5943" x="1485900" y="2514600"/>
          <p14:tracePt t="5959" x="1346200" y="2590800"/>
          <p14:tracePt t="5975" x="1200150" y="2647950"/>
          <p14:tracePt t="5992" x="1085850" y="2711450"/>
          <p14:tracePt t="6009" x="933450" y="2794000"/>
          <p14:tracePt t="6025" x="825500" y="2851150"/>
          <p14:tracePt t="6042" x="730250" y="2914650"/>
          <p14:tracePt t="6059" x="654050" y="2959100"/>
          <p14:tracePt t="6059" x="622300" y="2990850"/>
          <p14:tracePt t="6076" x="565150" y="3028950"/>
          <p14:tracePt t="6094" x="488950" y="3098800"/>
          <p14:tracePt t="6109" x="406400" y="3200400"/>
          <p14:tracePt t="6126" x="323850" y="3352800"/>
          <p14:tracePt t="6142" x="266700" y="3498850"/>
          <p14:tracePt t="6159" x="196850" y="3644900"/>
          <p14:tracePt t="6175" x="165100" y="3771900"/>
          <p14:tracePt t="6192" x="146050" y="3905250"/>
          <p14:tracePt t="6209" x="146050" y="4032250"/>
          <p14:tracePt t="6226" x="146050" y="4184650"/>
          <p14:tracePt t="6242" x="146050" y="4324350"/>
          <p14:tracePt t="6259" x="228600" y="4616450"/>
          <p14:tracePt t="6277" x="279400" y="4768850"/>
          <p14:tracePt t="6292" x="342900" y="4927600"/>
          <p14:tracePt t="6309" x="400050" y="5067300"/>
          <p14:tracePt t="6326" x="469900" y="5187950"/>
          <p14:tracePt t="6343" x="520700" y="5251450"/>
          <p14:tracePt t="6359" x="596900" y="5353050"/>
          <p14:tracePt t="6376" x="679450" y="5473700"/>
          <p14:tracePt t="6392" x="742950" y="5549900"/>
          <p14:tracePt t="6409" x="857250" y="5689600"/>
          <p14:tracePt t="6425" x="920750" y="5791200"/>
          <p14:tracePt t="6441" x="1016000" y="5899150"/>
          <p14:tracePt t="6458" x="1079500" y="5969000"/>
          <p14:tracePt t="6475" x="1225550" y="6076950"/>
          <p14:tracePt t="6493" x="1397000" y="6165850"/>
          <p14:tracePt t="6509" x="1663700" y="6248400"/>
          <p14:tracePt t="6526" x="2070100" y="6318250"/>
          <p14:tracePt t="6543" x="2679700" y="6394450"/>
          <p14:tracePt t="6559" x="3422650" y="6438900"/>
          <p14:tracePt t="6576" x="3886200" y="6451600"/>
          <p14:tracePt t="6593" x="4267200" y="6451600"/>
          <p14:tracePt t="6610" x="4629150" y="6445250"/>
          <p14:tracePt t="6626" x="4933950" y="6305550"/>
          <p14:tracePt t="6643" x="5232400" y="6102350"/>
          <p14:tracePt t="6660" x="5422900" y="5930900"/>
          <p14:tracePt t="6676" x="5632450" y="5753100"/>
          <p14:tracePt t="6693" x="5803900" y="5575300"/>
          <p14:tracePt t="6710" x="5930900" y="5435600"/>
          <p14:tracePt t="6726" x="6045200" y="5270500"/>
          <p14:tracePt t="6743" x="6146800" y="5092700"/>
          <p14:tracePt t="6760" x="6184900" y="4902200"/>
          <p14:tracePt t="6776" x="6184900" y="4730750"/>
          <p14:tracePt t="6793" x="6184900" y="4572000"/>
          <p14:tracePt t="6810" x="6184900" y="4432300"/>
          <p14:tracePt t="6827" x="6153150" y="4305300"/>
          <p14:tracePt t="6843" x="6064250" y="4127500"/>
          <p14:tracePt t="6861" x="5975350" y="3962400"/>
          <p14:tracePt t="6877" x="5835650" y="3784600"/>
          <p14:tracePt t="6893" x="5638800" y="3562350"/>
          <p14:tracePt t="6910" x="5410200" y="3295650"/>
          <p14:tracePt t="6927" x="5156200" y="3041650"/>
          <p14:tracePt t="6943" x="4857750" y="2813050"/>
          <p14:tracePt t="6960" x="4578350" y="2641600"/>
          <p14:tracePt t="6977" x="4305300" y="2501900"/>
          <p14:tracePt t="6994" x="3829050" y="2324100"/>
          <p14:tracePt t="7010" x="3308350" y="2127250"/>
          <p14:tracePt t="7027" x="2584450" y="1943100"/>
          <p14:tracePt t="7045" x="2216150" y="1841500"/>
          <p14:tracePt t="7060" x="1987550" y="1835150"/>
          <p14:tracePt t="7077" x="1816100" y="1835150"/>
          <p14:tracePt t="7094" x="1663700" y="1835150"/>
          <p14:tracePt t="7110" x="1498600" y="1879600"/>
          <p14:tracePt t="7128" x="1377950" y="1930400"/>
          <p14:tracePt t="7144" x="1263650" y="1987550"/>
          <p14:tracePt t="7160" x="1155700" y="2076450"/>
          <p14:tracePt t="7177" x="1047750" y="2146300"/>
          <p14:tracePt t="7194" x="946150" y="2222500"/>
          <p14:tracePt t="7211" x="863600" y="2305050"/>
          <p14:tracePt t="7227" x="742950" y="2451100"/>
          <p14:tracePt t="7245" x="692150" y="2520950"/>
          <p14:tracePt t="7261" x="647700" y="2597150"/>
          <p14:tracePt t="7279" x="596900" y="2679700"/>
          <p14:tracePt t="7294" x="577850" y="2743200"/>
          <p14:tracePt t="7311" x="546100" y="2806700"/>
          <p14:tracePt t="7327" x="533400" y="2889250"/>
          <p14:tracePt t="7344" x="527050" y="2990850"/>
          <p14:tracePt t="7361" x="527050" y="3086100"/>
          <p14:tracePt t="7378" x="527050" y="3162300"/>
          <p14:tracePt t="7394" x="527050" y="3276600"/>
          <p14:tracePt t="7411" x="527050" y="3371850"/>
          <p14:tracePt t="7428" x="577850" y="3543300"/>
          <p14:tracePt t="7444" x="609600" y="3670300"/>
          <p14:tracePt t="7461" x="641350" y="3803650"/>
          <p14:tracePt t="7478" x="692150" y="3949700"/>
          <p14:tracePt t="7495" x="768350" y="4121150"/>
          <p14:tracePt t="7511" x="825500" y="4267200"/>
          <p14:tracePt t="7528" x="876300" y="4406900"/>
          <p14:tracePt t="7544" x="927100" y="4508500"/>
          <p14:tracePt t="7561" x="952500" y="4565650"/>
          <p14:tracePt t="7578" x="971550" y="4616450"/>
          <p14:tracePt t="7595" x="996950" y="4648200"/>
          <p14:tracePt t="7612" x="1035050" y="4679950"/>
          <p14:tracePt t="7628" x="1041400" y="4692650"/>
          <p14:tracePt t="7645" x="1066800" y="4737100"/>
          <p14:tracePt t="7661" x="1085850" y="4762500"/>
          <p14:tracePt t="7678" x="1098550" y="4781550"/>
          <p14:tracePt t="7695" x="1104900" y="4806950"/>
          <p14:tracePt t="7711" x="1104900" y="4813300"/>
          <p14:tracePt t="7728" x="1111250" y="4826000"/>
          <p14:tracePt t="7772" x="1117600" y="4832350"/>
          <p14:tracePt t="7836" x="1117600" y="4838700"/>
          <p14:tracePt t="7844" x="1130300" y="4851400"/>
          <p14:tracePt t="7844" x="1136650" y="4864100"/>
          <p14:tracePt t="7861" x="1143000" y="4870450"/>
          <p14:tracePt t="7878" x="1162050" y="4889500"/>
          <p14:tracePt t="7879" x="1225550" y="4946650"/>
          <p14:tracePt t="7895" x="1282700" y="5003800"/>
          <p14:tracePt t="7912" x="1339850" y="5099050"/>
          <p14:tracePt t="7928" x="1397000" y="5187950"/>
          <p14:tracePt t="7945" x="1416050" y="5232400"/>
          <p14:tracePt t="7962" x="1422400" y="5245100"/>
          <p14:tracePt t="7978" x="1428750" y="5270500"/>
          <p14:tracePt t="7995" x="1428750" y="5283200"/>
          <p14:tracePt t="8068" x="1428750" y="5295900"/>
          <p14:tracePt t="8099" x="1428750" y="5302250"/>
          <p14:tracePt t="8109" x="1428750" y="5308600"/>
          <p14:tracePt t="8124" x="1428750" y="5314950"/>
          <p14:tracePt t="8324" x="1422400" y="5321300"/>
          <p14:tracePt t="8338" x="1422400" y="5334000"/>
          <p14:tracePt t="8341" x="1422400" y="5353050"/>
          <p14:tracePt t="8345" x="1422400" y="5397500"/>
          <p14:tracePt t="8362" x="1422400" y="5422900"/>
          <p14:tracePt t="8379" x="1435100" y="5461000"/>
          <p14:tracePt t="8396" x="1435100" y="5499100"/>
          <p14:tracePt t="8413" x="1435100" y="5524500"/>
          <p14:tracePt t="8429" x="1435100" y="5556250"/>
          <p14:tracePt t="8446" x="1390650" y="5594350"/>
          <p14:tracePt t="8464" x="1365250" y="5613400"/>
          <p14:tracePt t="8479" x="1314450" y="5657850"/>
          <p14:tracePt t="8496" x="1282700" y="5683250"/>
          <p14:tracePt t="8513" x="1244600" y="5715000"/>
          <p14:tracePt t="8529" x="1231900" y="5721350"/>
          <p14:tracePt t="8546" x="1219200" y="5753100"/>
          <p14:tracePt t="8563" x="1200150" y="5772150"/>
          <p14:tracePt t="8579" x="1162050" y="5810250"/>
          <p14:tracePt t="8579" x="1136650" y="5822950"/>
          <p14:tracePt t="8597" x="1066800" y="5880100"/>
          <p14:tracePt t="8614" x="1003300" y="5905500"/>
          <p14:tracePt t="8630" x="952500" y="5937250"/>
          <p14:tracePt t="8647" x="869950" y="5994400"/>
          <p14:tracePt t="8663" x="800100" y="6038850"/>
          <p14:tracePt t="8680" x="749300" y="6070600"/>
          <p14:tracePt t="8696" x="723900" y="6102350"/>
          <p14:tracePt t="8713" x="717550" y="6108700"/>
          <p14:tracePt t="8759" x="717550" y="6115050"/>
          <p14:tracePt t="8765" x="717550" y="6127750"/>
          <p14:tracePt t="8788" x="717550" y="6134100"/>
          <p14:tracePt t="8795" x="717550" y="6146800"/>
          <p14:tracePt t="8828" x="717550" y="6153150"/>
          <p14:tracePt t="8860" x="711200" y="6159500"/>
          <p14:tracePt t="8872" x="698500" y="6165850"/>
          <p14:tracePt t="8873" x="698500" y="6172200"/>
          <p14:tracePt t="8879" x="673100" y="6191250"/>
          <p14:tracePt t="8896" x="660400" y="6197600"/>
          <p14:tracePt t="8912" x="647700" y="6197600"/>
          <p14:tracePt t="8929" x="628650" y="6210300"/>
          <p14:tracePt t="8947" x="590550" y="6210300"/>
          <p14:tracePt t="8965" x="584200" y="6210300"/>
          <p14:tracePt t="9012" x="577850" y="6210300"/>
          <p14:tracePt t="9015" x="577850" y="6203950"/>
          <p14:tracePt t="9030" x="622300" y="6165850"/>
          <p14:tracePt t="9031" x="755650" y="6115050"/>
          <p14:tracePt t="9047" x="831850" y="6083300"/>
          <p14:tracePt t="9063" x="882650" y="6057900"/>
          <p14:tracePt t="9080" x="901700" y="6045200"/>
          <p14:tracePt t="9155" x="914400" y="6038850"/>
          <p14:tracePt t="9163" x="920750" y="6032500"/>
          <p14:tracePt t="9165" x="933450" y="6013450"/>
          <p14:tracePt t="9181" x="952500" y="5988050"/>
          <p14:tracePt t="9197" x="965200" y="5956300"/>
          <p14:tracePt t="9213" x="984250" y="5937250"/>
          <p14:tracePt t="9230" x="996950" y="5886450"/>
          <p14:tracePt t="9246" x="1009650" y="5816600"/>
          <p14:tracePt t="9263" x="1009650" y="5778500"/>
          <p14:tracePt t="9280" x="1009650" y="5734050"/>
          <p14:tracePt t="9296" x="996950" y="5721350"/>
          <p14:tracePt t="9313" x="990600" y="5708650"/>
          <p14:tracePt t="9330" x="971550" y="5708650"/>
          <p14:tracePt t="9330" x="965200" y="5708650"/>
          <p14:tracePt t="9347" x="939800" y="5708650"/>
          <p14:tracePt t="9363" x="838200" y="5708650"/>
          <p14:tracePt t="9380" x="755650" y="5734050"/>
          <p14:tracePt t="9396" x="679450" y="5797550"/>
          <p14:tracePt t="9413" x="609600" y="5848350"/>
          <p14:tracePt t="9430" x="584200" y="5886450"/>
          <p14:tracePt t="9447" x="571500" y="5918200"/>
          <p14:tracePt t="9463" x="558800" y="5949950"/>
          <p14:tracePt t="9480" x="552450" y="5988050"/>
          <p14:tracePt t="9497" x="552450" y="6013450"/>
          <p14:tracePt t="9513" x="552450" y="6038850"/>
          <p14:tracePt t="9513" x="552450" y="6057900"/>
          <p14:tracePt t="9531" x="565150" y="6089650"/>
          <p14:tracePt t="9547" x="609600" y="6140450"/>
          <p14:tracePt t="9564" x="647700" y="6172200"/>
          <p14:tracePt t="9580" x="692150" y="6203950"/>
          <p14:tracePt t="9597" x="838200" y="6235700"/>
          <p14:tracePt t="9613" x="1009650" y="6267450"/>
          <p14:tracePt t="9630" x="1130300" y="6267450"/>
          <p14:tracePt t="9648" x="1263650" y="6248400"/>
          <p14:tracePt t="9664" x="1377950" y="6153150"/>
          <p14:tracePt t="9680" x="1422400" y="6045200"/>
          <p14:tracePt t="9697" x="1447800" y="5892800"/>
          <p14:tracePt t="9714" x="1447800" y="5765800"/>
          <p14:tracePt t="9730" x="1403350" y="5613400"/>
          <p14:tracePt t="9730" x="1377950" y="5568950"/>
          <p14:tracePt t="9748" x="1314450" y="5448300"/>
          <p14:tracePt t="9764" x="1238250" y="5359400"/>
          <p14:tracePt t="9780" x="1117600" y="5238750"/>
          <p14:tracePt t="9798" x="996950" y="5162550"/>
          <p14:tracePt t="9814" x="844550" y="5137150"/>
          <p14:tracePt t="9831" x="723900" y="5137150"/>
          <p14:tracePt t="9847" x="584200" y="5137150"/>
          <p14:tracePt t="9864" x="482600" y="5156200"/>
          <p14:tracePt t="9881" x="400050" y="5207000"/>
          <p14:tracePt t="9897" x="381000" y="5238750"/>
          <p14:tracePt t="9914" x="381000" y="5302250"/>
          <p14:tracePt t="9931" x="381000" y="5378450"/>
          <p14:tracePt t="9947" x="381000" y="5422900"/>
          <p14:tracePt t="9964" x="381000" y="5454650"/>
          <p14:tracePt t="9981" x="381000" y="5467350"/>
          <p14:tracePt t="9998" x="381000" y="5486400"/>
          <p14:tracePt t="10014" x="381000" y="5492750"/>
          <p14:tracePt t="10051" x="387350" y="5499100"/>
          <p14:tracePt t="10083" x="393700" y="5505450"/>
          <p14:tracePt t="10100" x="400050" y="5511800"/>
          <p14:tracePt t="10179" x="406400" y="5511800"/>
          <p14:tracePt t="10420" x="412750" y="5518150"/>
          <p14:tracePt t="10428" x="431800" y="5518150"/>
          <p14:tracePt t="10435" x="450850" y="5518150"/>
          <p14:tracePt t="10448" x="482600" y="5518150"/>
          <p14:tracePt t="10449" x="660400" y="5480050"/>
          <p14:tracePt t="10465" x="863600" y="5403850"/>
          <p14:tracePt t="10482" x="1193800" y="5314950"/>
          <p14:tracePt t="10499" x="1282700" y="5276850"/>
          <p14:tracePt t="10515" x="1555750" y="5118100"/>
          <p14:tracePt t="10532" x="1733550" y="4946650"/>
          <p14:tracePt t="10548" x="1835150" y="4826000"/>
          <p14:tracePt t="10565" x="1847850" y="4800600"/>
          <p14:tracePt t="10582" x="1854200" y="4800600"/>
          <p14:tracePt t="10644" x="1854200" y="4794250"/>
          <p14:tracePt t="10660" x="1854200" y="4781550"/>
          <p14:tracePt t="10668" x="1854200" y="4775200"/>
          <p14:tracePt t="10682" x="1854200" y="4749800"/>
          <p14:tracePt t="10683" x="1854200" y="4737100"/>
          <p14:tracePt t="10699" x="1854200" y="4730750"/>
          <p14:tracePt t="10716" x="1854200" y="4705350"/>
          <p14:tracePt t="10732" x="1854200" y="4654550"/>
          <p14:tracePt t="10749" x="1854200" y="4565650"/>
          <p14:tracePt t="10765" x="1854200" y="4502150"/>
          <p14:tracePt t="10782" x="1854200" y="4451350"/>
          <p14:tracePt t="10799" x="1854200" y="4381500"/>
          <p14:tracePt t="10815" x="1828800" y="4286250"/>
          <p14:tracePt t="10831" x="1828800" y="4133850"/>
          <p14:tracePt t="10849" x="1822450" y="3949700"/>
          <p14:tracePt t="10865" x="1822450" y="3784600"/>
          <p14:tracePt t="10882" x="1790700" y="3543300"/>
          <p14:tracePt t="10899" x="1778000" y="3238500"/>
          <p14:tracePt t="10916" x="1778000" y="3060700"/>
          <p14:tracePt t="10934" x="1765300" y="2933700"/>
          <p14:tracePt t="10949" x="1765300" y="2813050"/>
          <p14:tracePt t="10966" x="1765300" y="2724150"/>
          <p14:tracePt t="10982" x="1739900" y="2622550"/>
          <p14:tracePt t="10999" x="1720850" y="2552700"/>
          <p14:tracePt t="11016" x="1708150" y="2495550"/>
          <p14:tracePt t="11033" x="1695450" y="2444750"/>
          <p14:tracePt t="11049" x="1682750" y="2419350"/>
          <p14:tracePt t="11066" x="1670050" y="2374900"/>
          <p14:tracePt t="11066" x="1663700" y="2362200"/>
          <p14:tracePt t="11084" x="1657350" y="2330450"/>
          <p14:tracePt t="11100" x="1657350" y="2317750"/>
          <p14:tracePt t="11172" x="1651000" y="2317750"/>
          <p14:tracePt t="11178" x="1651000" y="2343150"/>
          <p14:tracePt t="11186" x="1651000" y="2387600"/>
          <p14:tracePt t="11196" x="1651000" y="2432050"/>
          <p14:tracePt t="11196" x="1651000" y="2495550"/>
          <p14:tracePt t="11205" x="1651000" y="2552700"/>
          <p14:tracePt t="11216" x="1651000" y="2647950"/>
          <p14:tracePt t="11233" x="1651000" y="2736850"/>
          <p14:tracePt t="11249" x="1651000" y="2794000"/>
          <p14:tracePt t="11266" x="1651000" y="2882900"/>
          <p14:tracePt t="11283" x="1651000" y="3035300"/>
          <p14:tracePt t="11301" x="1651000" y="3143250"/>
          <p14:tracePt t="11316" x="1651000" y="3282950"/>
          <p14:tracePt t="11333" x="1651000" y="3403600"/>
          <p14:tracePt t="11350" x="1657350" y="3498850"/>
          <p14:tracePt t="11366" x="1657350" y="3511550"/>
          <p14:tracePt t="11383" x="1663700" y="3517900"/>
          <p14:tracePt t="11399" x="1670050" y="3517900"/>
          <p14:tracePt t="11416" x="1689100" y="3511550"/>
          <p14:tracePt t="11433" x="1695450" y="3511550"/>
          <p14:tracePt t="11507" x="1701800" y="3511550"/>
          <p14:tracePt t="11522" x="1708150" y="3505200"/>
          <p14:tracePt t="11532" x="1714500" y="3505200"/>
          <p14:tracePt t="11548" x="1727200" y="3498850"/>
          <p14:tracePt t="11563" x="1733550" y="3498850"/>
          <p14:tracePt t="11565" x="1739900" y="3498850"/>
          <p14:tracePt t="11583" x="1746250" y="3498850"/>
          <p14:tracePt t="11584" x="1778000" y="3498850"/>
          <p14:tracePt t="11600" x="1809750" y="3492500"/>
          <p14:tracePt t="11617" x="1847850" y="3492500"/>
          <p14:tracePt t="11634" x="1885950" y="3492500"/>
          <p14:tracePt t="11650" x="1962150" y="3492500"/>
          <p14:tracePt t="11650" x="1981200" y="3486150"/>
          <p14:tracePt t="11668" x="2032000" y="3479800"/>
          <p14:tracePt t="11684" x="2076450" y="3479800"/>
          <p14:tracePt t="11700" x="2178050" y="3479800"/>
          <p14:tracePt t="11717" x="2266950" y="3479800"/>
          <p14:tracePt t="11734" x="2368550" y="3479800"/>
          <p14:tracePt t="11750" x="2457450" y="3473450"/>
          <p14:tracePt t="11767" x="2520950" y="3454400"/>
          <p14:tracePt t="11784" x="2578100" y="3422650"/>
          <p14:tracePt t="11800" x="2622550" y="3384550"/>
          <p14:tracePt t="11817" x="2686050" y="3340100"/>
          <p14:tracePt t="11834" x="2724150" y="3302000"/>
          <p14:tracePt t="11851" x="2774950" y="3251200"/>
          <p14:tracePt t="11868" x="2794000" y="3232150"/>
          <p14:tracePt t="11884" x="2813050" y="3213100"/>
          <p14:tracePt t="11901" x="2832100" y="3181350"/>
          <p14:tracePt t="11917" x="2857500" y="3149600"/>
          <p14:tracePt t="11934" x="2876550" y="3130550"/>
          <p14:tracePt t="11951" x="2895600" y="3105150"/>
          <p14:tracePt t="11967" x="2908300" y="3079750"/>
          <p14:tracePt t="11984" x="2908300" y="3060700"/>
          <p14:tracePt t="12001" x="2914650" y="3035300"/>
          <p14:tracePt t="12018" x="2914650" y="2965450"/>
          <p14:tracePt t="12034" x="2921000" y="2927350"/>
          <p14:tracePt t="12051" x="2921000" y="2851150"/>
          <p14:tracePt t="12069" x="2921000" y="2813050"/>
          <p14:tracePt t="12084" x="2908300" y="2781300"/>
          <p14:tracePt t="12101" x="2882900" y="2743200"/>
          <p14:tracePt t="12119" x="2832100" y="2717800"/>
          <p14:tracePt t="12134" x="2781300" y="2692400"/>
          <p14:tracePt t="12151" x="2724150" y="2673350"/>
          <p14:tracePt t="12168" x="2647950" y="2660650"/>
          <p14:tracePt t="12185" x="2546350" y="2654300"/>
          <p14:tracePt t="12201" x="2432050" y="2628900"/>
          <p14:tracePt t="12218" x="2298700" y="2597150"/>
          <p14:tracePt t="12234" x="2139950" y="2552700"/>
          <p14:tracePt t="12252" x="2070100" y="2533650"/>
          <p14:tracePt t="12269" x="2038350" y="2533650"/>
          <p14:tracePt t="12284" x="2019300" y="2533650"/>
          <p14:tracePt t="12301" x="1962150" y="2552700"/>
          <p14:tracePt t="12318" x="1898650" y="2597150"/>
          <p14:tracePt t="12335" x="1822450" y="2660650"/>
          <p14:tracePt t="12351" x="1746250" y="2743200"/>
          <p14:tracePt t="12368" x="1701800" y="2787650"/>
          <p14:tracePt t="12385" x="1682750" y="2819400"/>
          <p14:tracePt t="12402" x="1663700" y="2870200"/>
          <p14:tracePt t="12418" x="1638300" y="2940050"/>
          <p14:tracePt t="12435" x="1625600" y="3060700"/>
          <p14:tracePt t="12452" x="1619250" y="3124200"/>
          <p14:tracePt t="12468" x="1619250" y="3168650"/>
          <p14:tracePt t="12485" x="1619250" y="3187700"/>
          <p14:tracePt t="12501" x="1619250" y="3213100"/>
          <p14:tracePt t="12518" x="1631950" y="3225800"/>
          <p14:tracePt t="12535" x="1651000" y="3244850"/>
          <p14:tracePt t="12552" x="1657350" y="3270250"/>
          <p14:tracePt t="12568" x="1689100" y="3302000"/>
          <p14:tracePt t="12585" x="1727200" y="3352800"/>
          <p14:tracePt t="12602" x="1797050" y="3390900"/>
          <p14:tracePt t="12618" x="2038350" y="3486150"/>
          <p14:tracePt t="12636" x="2222500" y="3524250"/>
          <p14:tracePt t="12652" x="2387600" y="3543300"/>
          <p14:tracePt t="12668" x="2571750" y="3556000"/>
          <p14:tracePt t="12685" x="2755900" y="3556000"/>
          <p14:tracePt t="12702" x="2921000" y="3556000"/>
          <p14:tracePt t="12719" x="3060700" y="3556000"/>
          <p14:tracePt t="12735" x="3149600" y="3549650"/>
          <p14:tracePt t="12752" x="3219450" y="3530600"/>
          <p14:tracePt t="12768" x="3257550" y="3505200"/>
          <p14:tracePt t="12785" x="3289300" y="3473450"/>
          <p14:tracePt t="12802" x="3308350" y="3448050"/>
          <p14:tracePt t="12802" x="3308350" y="3435350"/>
          <p14:tracePt t="12820" x="3308350" y="3397250"/>
          <p14:tracePt t="12836" x="3321050" y="3346450"/>
          <p14:tracePt t="12852" x="3321050" y="3270250"/>
          <p14:tracePt t="12869" x="3321050" y="3219450"/>
          <p14:tracePt t="12886" x="3321050" y="3155950"/>
          <p14:tracePt t="12902" x="3314700" y="3124200"/>
          <p14:tracePt t="12919" x="3263900" y="3048000"/>
          <p14:tracePt t="12935" x="3200400" y="2984500"/>
          <p14:tracePt t="12952" x="3098800" y="2901950"/>
          <p14:tracePt t="12969" x="2971800" y="2832100"/>
          <p14:tracePt t="12986" x="2876550" y="2787650"/>
          <p14:tracePt t="13002" x="2660650" y="2717800"/>
          <p14:tracePt t="13020" x="2552700" y="2711450"/>
          <p14:tracePt t="13036" x="2419350" y="2705100"/>
          <p14:tracePt t="13052" x="2317750" y="2705100"/>
          <p14:tracePt t="13069" x="2222500" y="2705100"/>
          <p14:tracePt t="13086" x="2108200" y="2730500"/>
          <p14:tracePt t="13103" x="2025650" y="2762250"/>
          <p14:tracePt t="13119" x="1905000" y="2806700"/>
          <p14:tracePt t="13136" x="1828800" y="2857500"/>
          <p14:tracePt t="13153" x="1790700" y="2876550"/>
          <p14:tracePt t="13169" x="1720850" y="2933700"/>
          <p14:tracePt t="13186" x="1676400" y="2971800"/>
          <p14:tracePt t="13203" x="1600200" y="3073400"/>
          <p14:tracePt t="13220" x="1574800" y="3149600"/>
          <p14:tracePt t="13236" x="1562100" y="3225800"/>
          <p14:tracePt t="13253" x="1562100" y="3346450"/>
          <p14:tracePt t="13269" x="1562100" y="3435350"/>
          <p14:tracePt t="13286" x="1581150" y="3486150"/>
          <p14:tracePt t="13304" x="1600200" y="3530600"/>
          <p14:tracePt t="13319" x="1625600" y="3562350"/>
          <p14:tracePt t="13337" x="1701800" y="3600450"/>
          <p14:tracePt t="13353" x="1778000" y="3638550"/>
          <p14:tracePt t="13370" x="1892300" y="3670300"/>
          <p14:tracePt t="13386" x="2139950" y="3689350"/>
          <p14:tracePt t="13404" x="2324100" y="3689350"/>
          <p14:tracePt t="13420" x="2476500" y="3689350"/>
          <p14:tracePt t="13436" x="2628900" y="3689350"/>
          <p14:tracePt t="13455" x="2749550" y="3676650"/>
          <p14:tracePt t="13470" x="2851150" y="3651250"/>
          <p14:tracePt t="13487" x="2959100" y="3594100"/>
          <p14:tracePt t="13503" x="3028950" y="3549650"/>
          <p14:tracePt t="13520" x="3060700" y="3524250"/>
          <p14:tracePt t="13537" x="3092450" y="3473450"/>
          <p14:tracePt t="13554" x="3124200" y="3416300"/>
          <p14:tracePt t="13570" x="3136900" y="3378200"/>
          <p14:tracePt t="13587" x="3149600" y="3314700"/>
          <p14:tracePt t="13604" x="3162300" y="3251200"/>
          <p14:tracePt t="13620" x="3162300" y="3194050"/>
          <p14:tracePt t="13637" x="3162300" y="3136900"/>
          <p14:tracePt t="13653" x="3162300" y="3086100"/>
          <p14:tracePt t="13670" x="3124200" y="3003550"/>
          <p14:tracePt t="13687" x="3073400" y="2940050"/>
          <p14:tracePt t="13703" x="2978150" y="2857500"/>
          <p14:tracePt t="13720" x="2882900" y="2781300"/>
          <p14:tracePt t="13737" x="2711450" y="2711450"/>
          <p14:tracePt t="13754" x="2546350" y="2628900"/>
          <p14:tracePt t="13770" x="2254250" y="2565400"/>
          <p14:tracePt t="13788" x="2070100" y="2559050"/>
          <p14:tracePt t="13804" x="1955800" y="2578100"/>
          <p14:tracePt t="13820" x="1847850" y="2660650"/>
          <p14:tracePt t="13837" x="1784350" y="2717800"/>
          <p14:tracePt t="13854" x="1752600" y="2787650"/>
          <p14:tracePt t="13870" x="1739900" y="2800350"/>
          <p14:tracePt t="13887" x="1733550" y="2813050"/>
          <p14:tracePt t="14123" x="1739900" y="2838450"/>
          <p14:tracePt t="14131" x="1746250" y="2876550"/>
          <p14:tracePt t="14139" x="1758950" y="2921000"/>
          <p14:tracePt t="14147" x="1778000" y="2978150"/>
          <p14:tracePt t="14155" x="1822450" y="3155950"/>
          <p14:tracePt t="14155" x="1835150" y="3263900"/>
          <p14:tracePt t="14172" x="1911350" y="3581400"/>
          <p14:tracePt t="14188" x="1955800" y="3898900"/>
          <p14:tracePt t="14204" x="1962150" y="4165600"/>
          <p14:tracePt t="14221" x="1962150" y="4356100"/>
          <p14:tracePt t="14238" x="1962150" y="4495800"/>
          <p14:tracePt t="14255" x="1962150" y="4648200"/>
          <p14:tracePt t="14271" x="1962150" y="4781550"/>
          <p14:tracePt t="14288" x="1962150" y="4889500"/>
          <p14:tracePt t="14304" x="1962150" y="4984750"/>
          <p14:tracePt t="14321" x="1962150" y="5041900"/>
          <p14:tracePt t="14338" x="1962150" y="5054600"/>
          <p14:tracePt t="14414" x="1968500" y="5060950"/>
          <p14:tracePt t="14435" x="1974850" y="5073650"/>
          <p14:tracePt t="14443" x="1987550" y="5086350"/>
          <p14:tracePt t="14451" x="2000250" y="5086350"/>
          <p14:tracePt t="14458" x="2057400" y="5086350"/>
          <p14:tracePt t="14471" x="2171700" y="5035550"/>
          <p14:tracePt t="14488" x="2292350" y="4946650"/>
          <p14:tracePt t="14505" x="2444750" y="4838700"/>
          <p14:tracePt t="14521" x="2603500" y="4730750"/>
          <p14:tracePt t="14538" x="2806700" y="4584700"/>
          <p14:tracePt t="14556" x="2901950" y="4508500"/>
          <p14:tracePt t="14571" x="2933700" y="4489450"/>
          <p14:tracePt t="14588" x="2984500" y="4457700"/>
          <p14:tracePt t="14605" x="3016250" y="4445000"/>
          <p14:tracePt t="14622" x="3086100" y="4406900"/>
          <p14:tracePt t="14638" x="3130550" y="4381500"/>
          <p14:tracePt t="14655" x="3162300" y="4356100"/>
          <p14:tracePt t="14672" x="3200400" y="4324350"/>
          <p14:tracePt t="14688" x="3219450" y="4267200"/>
          <p14:tracePt t="14705" x="3225800" y="4248150"/>
          <p14:tracePt t="14722" x="3232150" y="4222750"/>
          <p14:tracePt t="14722" x="3238500" y="4216400"/>
          <p14:tracePt t="14740" x="3238500" y="4197350"/>
          <p14:tracePt t="14756" x="3244850" y="4184650"/>
          <p14:tracePt t="14772" x="3251200" y="4159250"/>
          <p14:tracePt t="14789" x="3257550" y="4133850"/>
          <p14:tracePt t="14805" x="3257550" y="4114800"/>
          <p14:tracePt t="14822" x="3257550" y="4089400"/>
          <p14:tracePt t="14839" x="3257550" y="4070350"/>
          <p14:tracePt t="14856" x="3257550" y="4064000"/>
          <p14:tracePt t="14872" x="3257550" y="4044950"/>
          <p14:tracePt t="14889" x="3257550" y="4019550"/>
          <p14:tracePt t="14905" x="3257550" y="4000500"/>
          <p14:tracePt t="14922" x="3244850" y="3962400"/>
          <p14:tracePt t="14939" x="3175000" y="3860800"/>
          <p14:tracePt t="14956" x="3130550" y="3790950"/>
          <p14:tracePt t="14972" x="3054350" y="3702050"/>
          <p14:tracePt t="14989" x="2984500" y="3600450"/>
          <p14:tracePt t="15006" x="2870200" y="3479800"/>
          <p14:tracePt t="15022" x="2768600" y="3378200"/>
          <p14:tracePt t="15039" x="2660650" y="3321050"/>
          <p14:tracePt t="15056" x="2559050" y="3289300"/>
          <p14:tracePt t="15073" x="2489200" y="3289300"/>
          <p14:tracePt t="15089" x="2393950" y="3289300"/>
          <p14:tracePt t="15106" x="2330450" y="3289300"/>
          <p14:tracePt t="15123" x="2178050" y="3302000"/>
          <p14:tracePt t="15140" x="2082800" y="3378200"/>
          <p14:tracePt t="15156" x="2012950" y="3429000"/>
          <p14:tracePt t="15172" x="1943100" y="3517900"/>
          <p14:tracePt t="15189" x="1892300" y="3587750"/>
          <p14:tracePt t="15206" x="1866900" y="3657600"/>
          <p14:tracePt t="15223" x="1835150" y="3740150"/>
          <p14:tracePt t="15239" x="1822450" y="3822700"/>
          <p14:tracePt t="15256" x="1803400" y="3930650"/>
          <p14:tracePt t="15273" x="1797050" y="4013200"/>
          <p14:tracePt t="15289" x="1797050" y="4070350"/>
          <p14:tracePt t="15306" x="1797050" y="4133850"/>
          <p14:tracePt t="15323" x="1803400" y="4203700"/>
          <p14:tracePt t="15340" x="1822450" y="4267200"/>
          <p14:tracePt t="15356" x="1847850" y="4337050"/>
          <p14:tracePt t="15373" x="1917700" y="4413250"/>
          <p14:tracePt t="15390" x="2006600" y="4495800"/>
          <p14:tracePt t="15406" x="2120900" y="4546600"/>
          <p14:tracePt t="15423" x="2292350" y="4591050"/>
          <p14:tracePt t="15440" x="2451100" y="4597400"/>
          <p14:tracePt t="15457" x="2603500" y="4597400"/>
          <p14:tracePt t="15473" x="2736850" y="4597400"/>
          <p14:tracePt t="15490" x="2889250" y="4597400"/>
          <p14:tracePt t="15506" x="3092450" y="4578350"/>
          <p14:tracePt t="15524" x="3219450" y="4572000"/>
          <p14:tracePt t="15540" x="3390900" y="4540250"/>
          <p14:tracePt t="15556" x="3505200" y="4514850"/>
          <p14:tracePt t="15573" x="3613150" y="4470400"/>
          <p14:tracePt t="15590" x="3657600" y="4451350"/>
          <p14:tracePt t="15607" x="3683000" y="4425950"/>
          <p14:tracePt t="15623" x="3702050" y="4406900"/>
          <p14:tracePt t="15640" x="3714750" y="4368800"/>
          <p14:tracePt t="15657" x="3721100" y="4337050"/>
          <p14:tracePt t="15673" x="3727450" y="4292600"/>
          <p14:tracePt t="15690" x="3727450" y="4222750"/>
          <p14:tracePt t="15708" x="3727450" y="4197350"/>
          <p14:tracePt t="15724" x="3727450" y="4102100"/>
          <p14:tracePt t="15740" x="3702050" y="4044950"/>
          <p14:tracePt t="15757" x="3670300" y="4019550"/>
          <p14:tracePt t="15773" x="3625850" y="3981450"/>
          <p14:tracePt t="15790" x="3562350" y="3937000"/>
          <p14:tracePt t="15807" x="3454400" y="3892550"/>
          <p14:tracePt t="15824" x="3308350" y="3860800"/>
          <p14:tracePt t="15840" x="3143250" y="3790950"/>
          <p14:tracePt t="15857" x="2889250" y="3733800"/>
          <p14:tracePt t="15875" x="2673350" y="3651250"/>
          <p14:tracePt t="15891" x="2470150" y="3600450"/>
          <p14:tracePt t="15907" x="2355850" y="3587750"/>
          <p14:tracePt t="15924" x="2324100" y="3587750"/>
          <p14:tracePt t="15941" x="2305050" y="3587750"/>
          <p14:tracePt t="15957" x="2266950" y="3613150"/>
          <p14:tracePt t="15974" x="2216150" y="3676650"/>
          <p14:tracePt t="15990" x="2159000" y="3740150"/>
          <p14:tracePt t="16007" x="2076450" y="3797300"/>
          <p14:tracePt t="16024" x="2038350" y="3854450"/>
          <p14:tracePt t="16041" x="2000250" y="3930650"/>
          <p14:tracePt t="16057" x="1968500" y="4025900"/>
          <p14:tracePt t="16074" x="1943100" y="4108450"/>
          <p14:tracePt t="16091" x="1917700" y="4298950"/>
          <p14:tracePt t="16108" x="1917700" y="4349750"/>
          <p14:tracePt t="16124" x="1917700" y="4394200"/>
          <p14:tracePt t="16141" x="1917700" y="4445000"/>
          <p14:tracePt t="16157" x="1917700" y="4470400"/>
          <p14:tracePt t="16174" x="1917700" y="4489450"/>
          <p14:tracePt t="16212" x="1924050" y="4495800"/>
          <p14:tracePt t="16227" x="1936750" y="4495800"/>
          <p14:tracePt t="16243" x="1962150" y="4495800"/>
          <p14:tracePt t="16244" x="1968500" y="4495800"/>
          <p14:tracePt t="16258" x="2019300" y="4495800"/>
          <p14:tracePt t="16274" x="2178050" y="4521200"/>
          <p14:tracePt t="16292" x="2317750" y="4521200"/>
          <p14:tracePt t="16308" x="2451100" y="4521200"/>
          <p14:tracePt t="16325" x="2559050" y="4521200"/>
          <p14:tracePt t="16341" x="2679700" y="4527550"/>
          <p14:tracePt t="16358" x="2813050" y="4527550"/>
          <p14:tracePt t="16375" x="2984500" y="4527550"/>
          <p14:tracePt t="16391" x="3136900" y="4527550"/>
          <p14:tracePt t="16408" x="3282950" y="4470400"/>
          <p14:tracePt t="16424" x="3384550" y="4432300"/>
          <p14:tracePt t="16441" x="3479800" y="4400550"/>
          <p14:tracePt t="16458" x="3517900" y="4375150"/>
          <p14:tracePt t="16458" x="3536950" y="4356100"/>
          <p14:tracePt t="16475" x="3556000" y="4318000"/>
          <p14:tracePt t="16492" x="3575050" y="4267200"/>
          <p14:tracePt t="16509" x="3594100" y="4203700"/>
          <p14:tracePt t="16525" x="3600450" y="4133850"/>
          <p14:tracePt t="16541" x="3600450" y="4095750"/>
          <p14:tracePt t="16559" x="3600450" y="4057650"/>
          <p14:tracePt t="16574" x="3600450" y="3994150"/>
          <p14:tracePt t="16590" x="3575050" y="3956050"/>
          <p14:tracePt t="16607" x="3511550" y="3879850"/>
          <p14:tracePt t="16625" x="3454400" y="3841750"/>
          <p14:tracePt t="16641" x="3365500" y="3771900"/>
          <p14:tracePt t="16659" x="3219450" y="3695700"/>
          <p14:tracePt t="16676" x="3098800" y="3683000"/>
          <p14:tracePt t="16692" x="2978150" y="3676650"/>
          <p14:tracePt t="16708" x="2825750" y="3663950"/>
          <p14:tracePt t="16725" x="2686050" y="3663950"/>
          <p14:tracePt t="16742" x="2552700" y="3663950"/>
          <p14:tracePt t="16758" x="2444750" y="3663950"/>
          <p14:tracePt t="16775" x="2355850" y="3714750"/>
          <p14:tracePt t="16792" x="2298700" y="3784600"/>
          <p14:tracePt t="16809" x="2241550" y="3848100"/>
          <p14:tracePt t="16825" x="2209800" y="3924300"/>
          <p14:tracePt t="16842" x="2178050" y="3968750"/>
          <p14:tracePt t="16859" x="2165350" y="4019550"/>
          <p14:tracePt t="16876" x="2152650" y="4102100"/>
          <p14:tracePt t="16892" x="2152650" y="4165600"/>
          <p14:tracePt t="16909" x="2152650" y="4203700"/>
          <p14:tracePt t="16925" x="2152650" y="4216400"/>
          <p14:tracePt t="16941" x="2159000" y="4260850"/>
          <p14:tracePt t="16958" x="2171700" y="4286250"/>
          <p14:tracePt t="16975" x="2203450" y="4318000"/>
          <p14:tracePt t="16991" x="2254250" y="4343400"/>
          <p14:tracePt t="17008" x="2349500" y="4375150"/>
          <p14:tracePt t="17026" x="2451100" y="4400550"/>
          <p14:tracePt t="17042" x="2673350" y="4432300"/>
          <p14:tracePt t="17060" x="2800350" y="4445000"/>
          <p14:tracePt t="17076" x="2908300" y="4445000"/>
          <p14:tracePt t="17092" x="3028950" y="4445000"/>
          <p14:tracePt t="17109" x="3073400" y="4445000"/>
          <p14:tracePt t="17126" x="3111500" y="4419600"/>
          <p14:tracePt t="17143" x="3149600" y="4387850"/>
          <p14:tracePt t="17159" x="3175000" y="4330700"/>
          <p14:tracePt t="17176" x="3187700" y="4305300"/>
          <p14:tracePt t="17193" x="3206750" y="4260850"/>
          <p14:tracePt t="17209" x="3206750" y="4229100"/>
          <p14:tracePt t="17226" x="3206750" y="4203700"/>
          <p14:tracePt t="17243" x="3213100" y="4159250"/>
          <p14:tracePt t="17260" x="3213100" y="4121150"/>
          <p14:tracePt t="17276" x="3213100" y="4083050"/>
          <p14:tracePt t="17293" x="3213100" y="4044950"/>
          <p14:tracePt t="17309" x="3213100" y="4006850"/>
          <p14:tracePt t="17326" x="3181350" y="3975100"/>
          <p14:tracePt t="17343" x="3130550" y="3924300"/>
          <p14:tracePt t="17359" x="3048000" y="3848100"/>
          <p14:tracePt t="17376" x="2952750" y="3790950"/>
          <p14:tracePt t="17393" x="2838450" y="3746500"/>
          <p14:tracePt t="17410" x="2692400" y="3714750"/>
          <p14:tracePt t="17426" x="2419350" y="3683000"/>
          <p14:tracePt t="17444" x="2216150" y="3683000"/>
          <p14:tracePt t="17461" x="1974850" y="3683000"/>
          <p14:tracePt t="17477" x="1803400" y="3683000"/>
          <p14:tracePt t="17493" x="1695450" y="3689350"/>
          <p14:tracePt t="17510" x="1663700" y="3708400"/>
          <p14:tracePt t="17527" x="1631950" y="3740150"/>
          <p14:tracePt t="17543" x="1606550" y="3810000"/>
          <p14:tracePt t="17560" x="1600200" y="3867150"/>
          <p14:tracePt t="17576" x="1600200" y="3956050"/>
          <p14:tracePt t="17593" x="1600200" y="4064000"/>
          <p14:tracePt t="17610" x="1600200" y="4197350"/>
          <p14:tracePt t="17628" x="1631950" y="4254500"/>
          <p14:tracePt t="17645" x="1670050" y="4298950"/>
          <p14:tracePt t="17661" x="1733550" y="4349750"/>
          <p14:tracePt t="17677" x="1797050" y="4387850"/>
          <p14:tracePt t="17693" x="1892300" y="4445000"/>
          <p14:tracePt t="17710" x="2025650" y="4470400"/>
          <p14:tracePt t="17727" x="2203450" y="4495800"/>
          <p14:tracePt t="17743" x="2419350" y="4514850"/>
          <p14:tracePt t="17760" x="2622550" y="4514850"/>
          <p14:tracePt t="17777" x="2819400" y="4514850"/>
          <p14:tracePt t="17794" x="2959100" y="4483100"/>
          <p14:tracePt t="17810" x="3175000" y="4400550"/>
          <p14:tracePt t="17828" x="3232150" y="4381500"/>
          <p14:tracePt t="17843" x="3340100" y="4324350"/>
          <p14:tracePt t="17861" x="3371850" y="4286250"/>
          <p14:tracePt t="17877" x="3403600" y="4248150"/>
          <p14:tracePt t="17894" x="3429000" y="4184650"/>
          <p14:tracePt t="17910" x="3429000" y="4140200"/>
          <p14:tracePt t="17927" x="3441700" y="4089400"/>
          <p14:tracePt t="17944" x="3441700" y="4064000"/>
          <p14:tracePt t="17960" x="3441700" y="4032250"/>
          <p14:tracePt t="17977" x="3435350" y="4006850"/>
          <p14:tracePt t="17994" x="3384550" y="3949700"/>
          <p14:tracePt t="18011" x="3340100" y="3911600"/>
          <p14:tracePt t="18027" x="3194050" y="3803650"/>
          <p14:tracePt t="18045" x="3054350" y="3752850"/>
          <p14:tracePt t="18061" x="2921000" y="3708400"/>
          <p14:tracePt t="18077" x="2755900" y="3683000"/>
          <p14:tracePt t="18095" x="2603500" y="3683000"/>
          <p14:tracePt t="18111" x="2444750" y="3683000"/>
          <p14:tracePt t="18128" x="2317750" y="3727450"/>
          <p14:tracePt t="18144" x="2184400" y="3797300"/>
          <p14:tracePt t="18161" x="2120900" y="3854450"/>
          <p14:tracePt t="18177" x="2095500" y="3892550"/>
          <p14:tracePt t="18177" x="2082800" y="3905250"/>
          <p14:tracePt t="18195" x="2070100" y="3937000"/>
          <p14:tracePt t="18211" x="2057400" y="3968750"/>
          <p14:tracePt t="18228" x="2057400" y="3975100"/>
          <p14:tracePt t="18579" x="2063750" y="3975100"/>
          <p14:tracePt t="18587" x="2082800" y="3975100"/>
          <p14:tracePt t="18595" x="2108200" y="3981450"/>
          <p14:tracePt t="18612" x="2127250" y="3981450"/>
          <p14:tracePt t="18613" x="2159000" y="3987800"/>
          <p14:tracePt t="18630" x="2197100" y="3987800"/>
          <p14:tracePt t="18645" x="2209800" y="3987800"/>
          <p14:tracePt t="18662" x="0" y="0"/>
        </p14:tracePtLst>
        <p14:tracePtLst>
          <p14:tracePt t="20886" x="958850" y="2330450"/>
          <p14:tracePt t="20893" x="958850" y="2336800"/>
          <p14:tracePt t="20909" x="965200" y="2343150"/>
          <p14:tracePt t="20925" x="971550" y="2343150"/>
          <p14:tracePt t="20933" x="990600" y="2343150"/>
          <p14:tracePt t="20950" x="1003300" y="2343150"/>
          <p14:tracePt t="20957" x="1028700" y="2343150"/>
          <p14:tracePt t="20966" x="1066800" y="2343150"/>
          <p14:tracePt t="20989" x="1123950" y="2343150"/>
          <p14:tracePt t="21005" x="1187450" y="2343150"/>
          <p14:tracePt t="21021" x="1263650" y="2343150"/>
          <p14:tracePt t="21037" x="1308100" y="2343150"/>
          <p14:tracePt t="21053" x="1352550" y="2343150"/>
          <p14:tracePt t="21069" x="1397000" y="2336800"/>
          <p14:tracePt t="21085" x="1460500" y="2324100"/>
          <p14:tracePt t="21100" x="1536700" y="2298700"/>
          <p14:tracePt t="21133" x="1581150" y="2273300"/>
          <p14:tracePt t="21141" x="1606550" y="2254250"/>
          <p14:tracePt t="21229" x="1612900" y="2247900"/>
          <p14:tracePt t="21243" x="1600200" y="2228850"/>
          <p14:tracePt t="21243" x="1574800" y="2197100"/>
          <p14:tracePt t="21253" x="1555750" y="2178050"/>
          <p14:tracePt t="21253" x="1543050" y="2165350"/>
          <p14:tracePt t="21267" x="1504950" y="2159000"/>
          <p14:tracePt t="21284" x="1409700" y="2146300"/>
          <p14:tracePt t="21300" x="1244600" y="2139950"/>
          <p14:tracePt t="21317" x="1111250" y="2139950"/>
          <p14:tracePt t="21334" x="1041400" y="2139950"/>
          <p14:tracePt t="21350" x="1009650" y="2139950"/>
          <p14:tracePt t="21367" x="984250" y="2159000"/>
          <p14:tracePt t="21384" x="958850" y="2197100"/>
          <p14:tracePt t="21401" x="920750" y="2235200"/>
          <p14:tracePt t="21417" x="882650" y="2292350"/>
          <p14:tracePt t="21434" x="857250" y="2317750"/>
          <p14:tracePt t="21451" x="831850" y="2349500"/>
          <p14:tracePt t="21467" x="825500" y="2368550"/>
          <p14:tracePt t="21484" x="812800" y="2419350"/>
          <p14:tracePt t="21501" x="812800" y="2438400"/>
          <p14:tracePt t="21517" x="812800" y="2470150"/>
          <p14:tracePt t="21534" x="812800" y="2508250"/>
          <p14:tracePt t="21551" x="819150" y="2533650"/>
          <p14:tracePt t="21567" x="876300" y="2571750"/>
          <p14:tracePt t="21584" x="958850" y="2590800"/>
          <p14:tracePt t="21601" x="1047750" y="2616200"/>
          <p14:tracePt t="21617" x="1149350" y="2622550"/>
          <p14:tracePt t="21633" x="1289050" y="2622550"/>
          <p14:tracePt t="21649" x="1466850" y="2635250"/>
          <p14:tracePt t="21666" x="1695450" y="2641600"/>
          <p14:tracePt t="21683" x="2019300" y="2641600"/>
          <p14:tracePt t="21702" x="2133600" y="2603500"/>
          <p14:tracePt t="21718" x="2171700" y="2584450"/>
          <p14:tracePt t="21734" x="2184400" y="2552700"/>
          <p14:tracePt t="21751" x="2184400" y="2508250"/>
          <p14:tracePt t="21768" x="2184400" y="2482850"/>
          <p14:tracePt t="21785" x="2184400" y="2451100"/>
          <p14:tracePt t="21801" x="2165350" y="2374900"/>
          <p14:tracePt t="21818" x="2127250" y="2330450"/>
          <p14:tracePt t="21834" x="2044700" y="2254250"/>
          <p14:tracePt t="21851" x="1898650" y="2197100"/>
          <p14:tracePt t="21868" x="1612900" y="2133600"/>
          <p14:tracePt t="21886" x="1409700" y="2133600"/>
          <p14:tracePt t="21901" x="1225550" y="2133600"/>
          <p14:tracePt t="21918" x="1098550" y="2152650"/>
          <p14:tracePt t="21935" x="971550" y="2203450"/>
          <p14:tracePt t="21951" x="869950" y="2254250"/>
          <p14:tracePt t="21969" x="850900" y="2292350"/>
          <p14:tracePt t="21985" x="844550" y="2355850"/>
          <p14:tracePt t="22001" x="869950" y="2432050"/>
          <p14:tracePt t="22018" x="920750" y="2470150"/>
          <p14:tracePt t="22035" x="1009650" y="2508250"/>
          <p14:tracePt t="22051" x="1104900" y="2546350"/>
          <p14:tracePt t="22051" x="1193800" y="2565400"/>
          <p14:tracePt t="22069" x="1409700" y="2603500"/>
          <p14:tracePt t="22085" x="1790700" y="2635250"/>
          <p14:tracePt t="22102" x="2590800" y="2679700"/>
          <p14:tracePt t="22118" x="3117850" y="2679700"/>
          <p14:tracePt t="22135" x="3498850" y="2679700"/>
          <p14:tracePt t="22152" x="3670300" y="2679700"/>
          <p14:tracePt t="22168" x="3740150" y="2679700"/>
          <p14:tracePt t="22185" x="3790950" y="2679700"/>
          <p14:tracePt t="22202" x="3835400" y="2647950"/>
          <p14:tracePt t="22219" x="3892550" y="2609850"/>
          <p14:tracePt t="22235" x="3917950" y="2590800"/>
          <p14:tracePt t="22252" x="3937000" y="2565400"/>
          <p14:tracePt t="22309" x="3943350" y="2559050"/>
          <p14:tracePt t="22324" x="3943350" y="2552700"/>
          <p14:tracePt t="22335" x="3930650" y="2552700"/>
          <p14:tracePt t="22336" x="3905250" y="2546350"/>
          <p14:tracePt t="22352" x="3854450" y="2546350"/>
          <p14:tracePt t="22369" x="3803650" y="2546350"/>
          <p14:tracePt t="22385" x="3714750" y="2559050"/>
          <p14:tracePt t="22402" x="3600450" y="2597150"/>
          <p14:tracePt t="22419" x="3492500" y="2616200"/>
          <p14:tracePt t="22435" x="3422650" y="2628900"/>
          <p14:tracePt t="22435" x="3416300" y="2628900"/>
          <p14:tracePt t="22453" x="3409950" y="2635250"/>
          <p14:tracePt t="22528" x="3435350" y="2635250"/>
          <p14:tracePt t="22534" x="3460750" y="2635250"/>
          <p14:tracePt t="22552" x="3505200" y="2641600"/>
          <p14:tracePt t="22553" x="3670300" y="2667000"/>
          <p14:tracePt t="22569" x="3949700" y="2667000"/>
          <p14:tracePt t="22586" x="4311650" y="2679700"/>
          <p14:tracePt t="22603" x="4775200" y="2679700"/>
          <p14:tracePt t="22619" x="5238750" y="2679700"/>
          <p14:tracePt t="22636" x="5651500" y="2679700"/>
          <p14:tracePt t="22653" x="5822950" y="2679700"/>
          <p14:tracePt t="22669" x="5937250" y="2660650"/>
          <p14:tracePt t="22687" x="6038850" y="2622550"/>
          <p14:tracePt t="22702" x="6083300" y="2584450"/>
          <p14:tracePt t="22719" x="6096000" y="2578100"/>
          <p14:tracePt t="22736" x="6096000" y="2571750"/>
          <p14:tracePt t="22773" x="6096000" y="2565400"/>
          <p14:tracePt t="22773" x="6096000" y="2559050"/>
          <p14:tracePt t="22786" x="6102350" y="2546350"/>
          <p14:tracePt t="22803" x="6102350" y="2533650"/>
          <p14:tracePt t="22819" x="6102350" y="2520950"/>
          <p14:tracePt t="22836" x="6102350" y="2501900"/>
          <p14:tracePt t="22853" x="6102350" y="2482850"/>
          <p14:tracePt t="22869" x="6102350" y="2451100"/>
          <p14:tracePt t="22886" x="6070600" y="2387600"/>
          <p14:tracePt t="22903" x="6013450" y="2330450"/>
          <p14:tracePt t="22919" x="5924550" y="2273300"/>
          <p14:tracePt t="22935" x="5797550" y="2222500"/>
          <p14:tracePt t="22952" x="5638800" y="2178050"/>
          <p14:tracePt t="22969" x="5397500" y="2108200"/>
          <p14:tracePt t="22986" x="5187950" y="2076450"/>
          <p14:tracePt t="23003" x="5067300" y="2070100"/>
          <p14:tracePt t="23020" x="5035550" y="2070100"/>
          <p14:tracePt t="23069" x="5029200" y="2070100"/>
          <p14:tracePt t="23077" x="5016500" y="2070100"/>
          <p14:tracePt t="23086" x="5010150" y="2070100"/>
          <p14:tracePt t="23087" x="4997450" y="2095500"/>
          <p14:tracePt t="23103" x="4972050" y="2127250"/>
          <p14:tracePt t="23120" x="4933950" y="2165350"/>
          <p14:tracePt t="23136" x="4870450" y="2247900"/>
          <p14:tracePt t="23153" x="4800600" y="2324100"/>
          <p14:tracePt t="23170" x="4756150" y="2400300"/>
          <p14:tracePt t="23186" x="4724400" y="2495550"/>
          <p14:tracePt t="23204" x="4711700" y="2571750"/>
          <p14:tracePt t="23220" x="4711700" y="2667000"/>
          <p14:tracePt t="23237" x="4711700" y="2711450"/>
          <p14:tracePt t="23253" x="4737100" y="2730500"/>
          <p14:tracePt t="23270" x="4762500" y="2736850"/>
          <p14:tracePt t="23287" x="4794250" y="2749550"/>
          <p14:tracePt t="23303" x="4838700" y="2762250"/>
          <p14:tracePt t="23320" x="4959350" y="2774950"/>
          <p14:tracePt t="23337" x="5092700" y="2774950"/>
          <p14:tracePt t="23354" x="5264150" y="2774950"/>
          <p14:tracePt t="23370" x="5448300" y="2774950"/>
          <p14:tracePt t="23387" x="5562600" y="2749550"/>
          <p14:tracePt t="23404" x="5651500" y="2724150"/>
          <p14:tracePt t="23421" x="5702300" y="2686050"/>
          <p14:tracePt t="23437" x="5734050" y="2654300"/>
          <p14:tracePt t="23454" x="5772150" y="2597150"/>
          <p14:tracePt t="23470" x="5797550" y="2527300"/>
          <p14:tracePt t="23487" x="5810250" y="2444750"/>
          <p14:tracePt t="23504" x="5816600" y="2374900"/>
          <p14:tracePt t="23521" x="5816600" y="2311400"/>
          <p14:tracePt t="23537" x="5810250" y="2273300"/>
          <p14:tracePt t="23555" x="5797550" y="2235200"/>
          <p14:tracePt t="23570" x="5784850" y="2228850"/>
          <p14:tracePt t="23587" x="5772150" y="2216150"/>
          <p14:tracePt t="23604" x="5695950" y="2190750"/>
          <p14:tracePt t="23621" x="5607050" y="2159000"/>
          <p14:tracePt t="23637" x="5448300" y="2089150"/>
          <p14:tracePt t="23654" x="5270500" y="2051050"/>
          <p14:tracePt t="23671" x="5086350" y="2038350"/>
          <p14:tracePt t="23688" x="4959350" y="2019300"/>
          <p14:tracePt t="23704" x="4832350" y="2019300"/>
          <p14:tracePt t="23721" x="4762500" y="2025650"/>
          <p14:tracePt t="23738" x="4673600" y="2082800"/>
          <p14:tracePt t="23754" x="4572000" y="2171700"/>
          <p14:tracePt t="23771" x="4489450" y="2266950"/>
          <p14:tracePt t="23788" x="4394200" y="2387600"/>
          <p14:tracePt t="23805" x="4337050" y="2489200"/>
          <p14:tracePt t="23821" x="4305300" y="2603500"/>
          <p14:tracePt t="23838" x="4305300" y="2654300"/>
          <p14:tracePt t="23854" x="4305300" y="2673350"/>
          <p14:tracePt t="23871" x="4311650" y="2692400"/>
          <p14:tracePt t="23887" x="4337050" y="2705100"/>
          <p14:tracePt t="23904" x="4375150" y="2717800"/>
          <p14:tracePt t="23921" x="4445000" y="2724150"/>
          <p14:tracePt t="23938" x="4591050" y="2768600"/>
          <p14:tracePt t="23954" x="4781550" y="2800350"/>
          <p14:tracePt t="23971" x="5060950" y="2819400"/>
          <p14:tracePt t="23971" x="5181600" y="2832100"/>
          <p14:tracePt t="23989" x="5410200" y="2832100"/>
          <p14:tracePt t="24005" x="5607050" y="2832100"/>
          <p14:tracePt t="24021" x="5727700" y="2819400"/>
          <p14:tracePt t="24038" x="5784850" y="2787650"/>
          <p14:tracePt t="24055" x="5803900" y="2749550"/>
          <p14:tracePt t="24072" x="5816600" y="2705100"/>
          <p14:tracePt t="24088" x="5816600" y="2647950"/>
          <p14:tracePt t="24105" x="5816600" y="2590800"/>
          <p14:tracePt t="24122" x="5816600" y="2533650"/>
          <p14:tracePt t="24138" x="5810250" y="2482850"/>
          <p14:tracePt t="24155" x="5797550" y="2438400"/>
          <p14:tracePt t="24172" x="5765800" y="2387600"/>
          <p14:tracePt t="24190" x="5727700" y="2336800"/>
          <p14:tracePt t="24205" x="5695950" y="2298700"/>
          <p14:tracePt t="24222" x="5619750" y="2235200"/>
          <p14:tracePt t="24238" x="5518150" y="2190750"/>
          <p14:tracePt t="24255" x="5365750" y="2146300"/>
          <p14:tracePt t="24272" x="5168900" y="2120900"/>
          <p14:tracePt t="24288" x="4914900" y="2070100"/>
          <p14:tracePt t="24305" x="4724400" y="2063750"/>
          <p14:tracePt t="24322" x="4591050" y="2063750"/>
          <p14:tracePt t="24339" x="4521200" y="2101850"/>
          <p14:tracePt t="24355" x="4489450" y="2171700"/>
          <p14:tracePt t="24372" x="4464050" y="2355850"/>
          <p14:tracePt t="24389" x="4464050" y="2463800"/>
          <p14:tracePt t="24406" x="4464050" y="2533650"/>
          <p14:tracePt t="24422" x="4476750" y="2584450"/>
          <p14:tracePt t="24439" x="4514850" y="2622550"/>
          <p14:tracePt t="24457" x="4552950" y="2654300"/>
          <p14:tracePt t="24472" x="4616450" y="2698750"/>
          <p14:tracePt t="24489" x="4699000" y="2743200"/>
          <p14:tracePt t="24505" x="4806950" y="2774950"/>
          <p14:tracePt t="24522" x="4978400" y="2806700"/>
          <p14:tracePt t="24539" x="5137150" y="2832100"/>
          <p14:tracePt t="24556" x="5372100" y="2851150"/>
          <p14:tracePt t="24573" x="5441950" y="2851150"/>
          <p14:tracePt t="24589" x="5575300" y="2851150"/>
          <p14:tracePt t="24606" x="5619750" y="2825750"/>
          <p14:tracePt t="24622" x="5657850" y="2781300"/>
          <p14:tracePt t="24639" x="5676900" y="2730500"/>
          <p14:tracePt t="24656" x="5695950" y="2673350"/>
          <p14:tracePt t="24673" x="5695950" y="2635250"/>
          <p14:tracePt t="24689" x="5695950" y="2584450"/>
          <p14:tracePt t="24706" x="5683250" y="2533650"/>
          <p14:tracePt t="24724" x="5651500" y="2489200"/>
          <p14:tracePt t="24739" x="5607050" y="2432050"/>
          <p14:tracePt t="24756" x="5562600" y="2387600"/>
          <p14:tracePt t="24773" x="5467350" y="2305050"/>
          <p14:tracePt t="24789" x="5397500" y="2254250"/>
          <p14:tracePt t="24806" x="5321300" y="2209800"/>
          <p14:tracePt t="24823" x="5251450" y="2178050"/>
          <p14:tracePt t="24839" x="5149850" y="2165350"/>
          <p14:tracePt t="24856" x="5035550" y="2146300"/>
          <p14:tracePt t="24873" x="4902200" y="2152650"/>
          <p14:tracePt t="24890" x="4787900" y="2222500"/>
          <p14:tracePt t="24906" x="4667250" y="2311400"/>
          <p14:tracePt t="24923" x="4559300" y="2381250"/>
          <p14:tracePt t="24940" x="4470400" y="2444750"/>
          <p14:tracePt t="24956" x="4400550" y="2501900"/>
          <p14:tracePt t="24973" x="4375150" y="2559050"/>
          <p14:tracePt t="24990" x="4375150" y="2603500"/>
          <p14:tracePt t="25007" x="4381500" y="2660650"/>
          <p14:tracePt t="25023" x="4419600" y="2717800"/>
          <p14:tracePt t="25040" x="4457700" y="2749550"/>
          <p14:tracePt t="25056" x="4527550" y="2794000"/>
          <p14:tracePt t="25073" x="4616450" y="2825750"/>
          <p14:tracePt t="25090" x="4730750" y="2851150"/>
          <p14:tracePt t="25106" x="4876800" y="2863850"/>
          <p14:tracePt t="25123" x="5048250" y="2876550"/>
          <p14:tracePt t="25140" x="5232400" y="2876550"/>
          <p14:tracePt t="25157" x="5473700" y="2870200"/>
          <p14:tracePt t="25173" x="5588000" y="2838450"/>
          <p14:tracePt t="25190" x="5670550" y="2794000"/>
          <p14:tracePt t="25207" x="5702300" y="2762250"/>
          <p14:tracePt t="25223" x="5721350" y="2724150"/>
          <p14:tracePt t="25240" x="5727700" y="2686050"/>
          <p14:tracePt t="25257" x="5727700" y="2628900"/>
          <p14:tracePt t="25274" x="5727700" y="2559050"/>
          <p14:tracePt t="25290" x="5727700" y="2495550"/>
          <p14:tracePt t="25307" x="5715000" y="2432050"/>
          <p14:tracePt t="25323" x="5702300" y="2387600"/>
          <p14:tracePt t="25340" x="5645150" y="2317750"/>
          <p14:tracePt t="25359" x="5588000" y="2286000"/>
          <p14:tracePt t="25373" x="5429250" y="2235200"/>
          <p14:tracePt t="25390" x="5276850" y="2197100"/>
          <p14:tracePt t="25407" x="5092700" y="2190750"/>
          <p14:tracePt t="25424" x="4940300" y="2190750"/>
          <p14:tracePt t="25440" x="4889500" y="2197100"/>
          <p14:tracePt t="25457" x="4870450" y="2209800"/>
          <p14:tracePt t="25474" x="4857750" y="2222500"/>
          <p14:tracePt t="25491" x="4851400" y="2241550"/>
          <p14:tracePt t="25507" x="4845050" y="2247900"/>
          <p14:tracePt t="25790" x="4851400" y="2247900"/>
          <p14:tracePt t="25809" x="0" y="0"/>
        </p14:tracePtLst>
        <p14:tracePtLst>
          <p14:tracePt t="30033" x="4546600" y="3448050"/>
          <p14:tracePt t="30133" x="4533900" y="3441700"/>
          <p14:tracePt t="30141" x="4527550" y="3435350"/>
          <p14:tracePt t="30150" x="4514850" y="3422650"/>
          <p14:tracePt t="30158" x="4495800" y="3397250"/>
          <p14:tracePt t="30166" x="4318000" y="3270250"/>
          <p14:tracePt t="30198" x="4191000" y="3206750"/>
          <p14:tracePt t="30206" x="4044950" y="3149600"/>
          <p14:tracePt t="30215" x="3943350" y="3117850"/>
          <p14:tracePt t="30232" x="3854450" y="3086100"/>
          <p14:tracePt t="30253" x="3771900" y="3054350"/>
          <p14:tracePt t="30269" x="3689350" y="3022600"/>
          <p14:tracePt t="30285" x="3587750" y="2997200"/>
          <p14:tracePt t="30301" x="3505200" y="2971800"/>
          <p14:tracePt t="30317" x="3390900" y="2946400"/>
          <p14:tracePt t="30333" x="3289300" y="2914650"/>
          <p14:tracePt t="30350" x="3181350" y="2889250"/>
          <p14:tracePt t="30350" x="3130550" y="2882900"/>
          <p14:tracePt t="30373" x="3028950" y="2863850"/>
          <p14:tracePt t="30382" x="2901950" y="2851150"/>
          <p14:tracePt t="30415" x="2730500" y="2832100"/>
          <p14:tracePt t="30421" x="2559050" y="2832100"/>
          <p14:tracePt t="30432" x="2393950" y="2825750"/>
          <p14:tracePt t="30453" x="2260600" y="2825750"/>
          <p14:tracePt t="30465" x="2178050" y="2825750"/>
          <p14:tracePt t="30485" x="2063750" y="2825750"/>
          <p14:tracePt t="30501" x="1905000" y="2825750"/>
          <p14:tracePt t="30515" x="1689100" y="2825750"/>
          <p14:tracePt t="30532" x="1473200" y="2825750"/>
          <p14:tracePt t="30532" x="1397000" y="2825750"/>
          <p14:tracePt t="30550" x="1295400" y="2838450"/>
          <p14:tracePt t="30566" x="1238250" y="2870200"/>
          <p14:tracePt t="30582" x="1193800" y="2908300"/>
          <p14:tracePt t="30599" x="1168400" y="2952750"/>
          <p14:tracePt t="30615" x="1136650" y="3035300"/>
          <p14:tracePt t="30632" x="1098550" y="3105150"/>
          <p14:tracePt t="30649" x="1060450" y="3181350"/>
          <p14:tracePt t="30666" x="1022350" y="3263900"/>
          <p14:tracePt t="30682" x="958850" y="3378200"/>
          <p14:tracePt t="30699" x="914400" y="3498850"/>
          <p14:tracePt t="30716" x="844550" y="3632200"/>
          <p14:tracePt t="30732" x="762000" y="3841750"/>
          <p14:tracePt t="30750" x="711200" y="3987800"/>
          <p14:tracePt t="30767" x="666750" y="4165600"/>
          <p14:tracePt t="30782" x="641350" y="4337050"/>
          <p14:tracePt t="30799" x="641350" y="4514850"/>
          <p14:tracePt t="30816" x="641350" y="4692650"/>
          <p14:tracePt t="30833" x="641350" y="4870450"/>
          <p14:tracePt t="30849" x="641350" y="4953000"/>
          <p14:tracePt t="30866" x="641350" y="5022850"/>
          <p14:tracePt t="30882" x="692150" y="5105400"/>
          <p14:tracePt t="30899" x="768350" y="5219700"/>
          <p14:tracePt t="30916" x="863600" y="5340350"/>
          <p14:tracePt t="30933" x="990600" y="5486400"/>
          <p14:tracePt t="30949" x="1149350" y="5695950"/>
          <p14:tracePt t="30966" x="1187450" y="5759450"/>
          <p14:tracePt t="30983" x="1263650" y="5842000"/>
          <p14:tracePt t="30999" x="1308100" y="5886450"/>
          <p14:tracePt t="31016" x="1358900" y="5930900"/>
          <p14:tracePt t="31033" x="1441450" y="5994400"/>
          <p14:tracePt t="31050" x="1530350" y="6038850"/>
          <p14:tracePt t="31066" x="1606550" y="6076950"/>
          <p14:tracePt t="31083" x="1714500" y="6146800"/>
          <p14:tracePt t="31101" x="1828800" y="6184900"/>
          <p14:tracePt t="31116" x="1943100" y="6216650"/>
          <p14:tracePt t="31133" x="2133600" y="6261100"/>
          <p14:tracePt t="31150" x="2286000" y="6261100"/>
          <p14:tracePt t="31166" x="2438400" y="6267450"/>
          <p14:tracePt t="31183" x="2603500" y="6286500"/>
          <p14:tracePt t="31200" x="2794000" y="6311900"/>
          <p14:tracePt t="31217" x="3067050" y="6330950"/>
          <p14:tracePt t="31233" x="3409950" y="6330950"/>
          <p14:tracePt t="31250" x="3733800" y="6318250"/>
          <p14:tracePt t="31266" x="4114800" y="6197600"/>
          <p14:tracePt t="31283" x="4419600" y="6007100"/>
          <p14:tracePt t="31300" x="4692650" y="5816600"/>
          <p14:tracePt t="31317" x="5029200" y="5480050"/>
          <p14:tracePt t="31334" x="5187950" y="5238750"/>
          <p14:tracePt t="31350" x="5289550" y="5029200"/>
          <p14:tracePt t="31367" x="5353050" y="4845050"/>
          <p14:tracePt t="31383" x="5397500" y="4641850"/>
          <p14:tracePt t="31400" x="5397500" y="4457700"/>
          <p14:tracePt t="31417" x="5397500" y="4286250"/>
          <p14:tracePt t="31433" x="5397500" y="4159250"/>
          <p14:tracePt t="31450" x="5397500" y="4076700"/>
          <p14:tracePt t="31467" x="5359400" y="4013200"/>
          <p14:tracePt t="31483" x="5314950" y="3937000"/>
          <p14:tracePt t="31500" x="5232400" y="3848100"/>
          <p14:tracePt t="31500" x="5194300" y="3797300"/>
          <p14:tracePt t="31517" x="5130800" y="3746500"/>
          <p14:tracePt t="31533" x="4927600" y="3581400"/>
          <p14:tracePt t="31549" x="4768850" y="3473450"/>
          <p14:tracePt t="31567" x="4610100" y="3397250"/>
          <p14:tracePt t="31584" x="4438650" y="3321050"/>
          <p14:tracePt t="31601" x="4286250" y="3276600"/>
          <p14:tracePt t="31617" x="4095750" y="3238500"/>
          <p14:tracePt t="31634" x="3822700" y="3187700"/>
          <p14:tracePt t="31650" x="3530600" y="3149600"/>
          <p14:tracePt t="31667" x="3308350" y="3117850"/>
          <p14:tracePt t="31684" x="3124200" y="3092450"/>
          <p14:tracePt t="31684" x="3035300" y="3086100"/>
          <p14:tracePt t="31701" x="2863850" y="3086100"/>
          <p14:tracePt t="31718" x="2762250" y="3086100"/>
          <p14:tracePt t="31734" x="2647950" y="3086100"/>
          <p14:tracePt t="31750" x="2514600" y="3086100"/>
          <p14:tracePt t="31767" x="2362200" y="3086100"/>
          <p14:tracePt t="31783" x="2241550" y="3105150"/>
          <p14:tracePt t="31799" x="2127250" y="3130550"/>
          <p14:tracePt t="31816" x="2006600" y="3194050"/>
          <p14:tracePt t="31834" x="1905000" y="3251200"/>
          <p14:tracePt t="31851" x="1803400" y="3346450"/>
          <p14:tracePt t="31867" x="1689100" y="3460750"/>
          <p14:tracePt t="31884" x="1504950" y="3644900"/>
          <p14:tracePt t="31902" x="1384300" y="3727450"/>
          <p14:tracePt t="31918" x="1276350" y="3829050"/>
          <p14:tracePt t="31936" x="1212850" y="3917950"/>
          <p14:tracePt t="31951" x="1174750" y="3994150"/>
          <p14:tracePt t="31968" x="1162050" y="4083050"/>
          <p14:tracePt t="31984" x="1149350" y="4184650"/>
          <p14:tracePt t="32001" x="1136650" y="4305300"/>
          <p14:tracePt t="32018" x="1136650" y="4406900"/>
          <p14:tracePt t="32035" x="1136650" y="4514850"/>
          <p14:tracePt t="32051" x="1136650" y="4578350"/>
          <p14:tracePt t="32068" x="1149350" y="4660900"/>
          <p14:tracePt t="32084" x="1212850" y="4762500"/>
          <p14:tracePt t="32102" x="1270000" y="4832350"/>
          <p14:tracePt t="32119" x="1327150" y="4889500"/>
          <p14:tracePt t="32135" x="1390650" y="4965700"/>
          <p14:tracePt t="32152" x="1460500" y="5035550"/>
          <p14:tracePt t="32168" x="1517650" y="5086350"/>
          <p14:tracePt t="32185" x="1631950" y="5137150"/>
          <p14:tracePt t="32201" x="1739900" y="5168900"/>
          <p14:tracePt t="32218" x="1911350" y="5187950"/>
          <p14:tracePt t="32235" x="2095500" y="5207000"/>
          <p14:tracePt t="32252" x="2343150" y="5207000"/>
          <p14:tracePt t="32268" x="2590800" y="5207000"/>
          <p14:tracePt t="32285" x="2971800" y="5181600"/>
          <p14:tracePt t="32302" x="3314700" y="5060950"/>
          <p14:tracePt t="32319" x="3619500" y="4940300"/>
          <p14:tracePt t="32335" x="3784600" y="4870450"/>
          <p14:tracePt t="32352" x="3949700" y="4781550"/>
          <p14:tracePt t="32368" x="4057650" y="4686300"/>
          <p14:tracePt t="32385" x="4178300" y="4591050"/>
          <p14:tracePt t="32402" x="4229100" y="4502150"/>
          <p14:tracePt t="32419" x="4260850" y="4413250"/>
          <p14:tracePt t="32435" x="4292600" y="4305300"/>
          <p14:tracePt t="32452" x="4305300" y="4229100"/>
          <p14:tracePt t="32468" x="4305300" y="4121150"/>
          <p14:tracePt t="32486" x="4305300" y="4051300"/>
          <p14:tracePt t="32503" x="4292600" y="3975100"/>
          <p14:tracePt t="32518" x="4248150" y="3879850"/>
          <p14:tracePt t="32535" x="4171950" y="3790950"/>
          <p14:tracePt t="32552" x="4070350" y="3676650"/>
          <p14:tracePt t="32568" x="3981450" y="3606800"/>
          <p14:tracePt t="32585" x="3860800" y="3536950"/>
          <p14:tracePt t="32602" x="3695700" y="3467100"/>
          <p14:tracePt t="32619" x="3492500" y="3409950"/>
          <p14:tracePt t="32636" x="3251200" y="3340100"/>
          <p14:tracePt t="32652" x="2857500" y="3276600"/>
          <p14:tracePt t="32670" x="2749550" y="3263900"/>
          <p14:tracePt t="32685" x="2444750" y="3238500"/>
          <p14:tracePt t="32702" x="2260600" y="3238500"/>
          <p14:tracePt t="32719" x="2070100" y="3238500"/>
          <p14:tracePt t="32736" x="1905000" y="3238500"/>
          <p14:tracePt t="32752" x="1797050" y="3238500"/>
          <p14:tracePt t="32769" x="1714500" y="3276600"/>
          <p14:tracePt t="32786" x="1670050" y="3333750"/>
          <p14:tracePt t="32802" x="1600200" y="3422650"/>
          <p14:tracePt t="32819" x="1524000" y="3530600"/>
          <p14:tracePt t="32836" x="1435100" y="3651250"/>
          <p14:tracePt t="32852" x="1352550" y="3771900"/>
          <p14:tracePt t="32869" x="1263650" y="3930650"/>
          <p14:tracePt t="32886" x="1219200" y="4064000"/>
          <p14:tracePt t="32903" x="1174750" y="4260850"/>
          <p14:tracePt t="32919" x="1149350" y="4457700"/>
          <p14:tracePt t="32936" x="1130300" y="4673600"/>
          <p14:tracePt t="32952" x="1130300" y="4838700"/>
          <p14:tracePt t="32969" x="1130300" y="4991100"/>
          <p14:tracePt t="32985" x="1162050" y="5105400"/>
          <p14:tracePt t="33002" x="1200150" y="5156200"/>
          <p14:tracePt t="33018" x="1212850" y="5194300"/>
          <p14:tracePt t="33036" x="1231900" y="5232400"/>
          <p14:tracePt t="33053" x="1282700" y="5302250"/>
          <p14:tracePt t="33070" x="1352550" y="5372100"/>
          <p14:tracePt t="33086" x="1473200" y="5461000"/>
          <p14:tracePt t="33104" x="1631950" y="5511800"/>
          <p14:tracePt t="33120" x="1797050" y="5537200"/>
          <p14:tracePt t="33136" x="1968500" y="5562600"/>
          <p14:tracePt t="33153" x="2171700" y="5562600"/>
          <p14:tracePt t="33169" x="2476500" y="5562600"/>
          <p14:tracePt t="33186" x="2730500" y="5562600"/>
          <p14:tracePt t="33203" x="3086100" y="5537200"/>
          <p14:tracePt t="33220" x="3448050" y="5467350"/>
          <p14:tracePt t="33237" x="4013200" y="5264150"/>
          <p14:tracePt t="33255" x="4368800" y="5041900"/>
          <p14:tracePt t="33270" x="4552950" y="4876800"/>
          <p14:tracePt t="33287" x="4686300" y="4737100"/>
          <p14:tracePt t="33303" x="4743450" y="4641850"/>
          <p14:tracePt t="33320" x="4762500" y="4572000"/>
          <p14:tracePt t="33337" x="4775200" y="4483100"/>
          <p14:tracePt t="33353" x="4775200" y="4375150"/>
          <p14:tracePt t="33370" x="4718050" y="4248150"/>
          <p14:tracePt t="33387" x="4603750" y="4121150"/>
          <p14:tracePt t="33403" x="4508500" y="4032250"/>
          <p14:tracePt t="33420" x="4298950" y="3917950"/>
          <p14:tracePt t="33437" x="3905250" y="3765550"/>
          <p14:tracePt t="33453" x="3644900" y="3708400"/>
          <p14:tracePt t="33470" x="3416300" y="3663950"/>
          <p14:tracePt t="33487" x="3295650" y="3651250"/>
          <p14:tracePt t="33504" x="3257550" y="3644900"/>
          <p14:tracePt t="33521" x="3251200" y="3644900"/>
          <p14:tracePt t="33537" x="3244850" y="3638550"/>
          <p14:tracePt t="33582" x="3238500" y="3638550"/>
          <p14:tracePt t="33613" x="3232150" y="3638550"/>
          <p14:tracePt t="33619" x="0" y="0"/>
        </p14:tracePtLst>
        <p14:tracePtLst>
          <p14:tracePt t="34337" x="4660900" y="2743200"/>
          <p14:tracePt t="34390" x="4654550" y="2736850"/>
          <p14:tracePt t="34405" x="4667250" y="2730500"/>
          <p14:tracePt t="34413" x="4692650" y="2724150"/>
          <p14:tracePt t="34422" x="4749800" y="2724150"/>
          <p14:tracePt t="34455" x="4800600" y="2724150"/>
          <p14:tracePt t="34462" x="4876800" y="2724150"/>
          <p14:tracePt t="34472" x="4953000" y="2724150"/>
          <p14:tracePt t="34505" x="5029200" y="2724150"/>
          <p14:tracePt t="34510" x="5130800" y="2711450"/>
          <p14:tracePt t="34525" x="5213350" y="2679700"/>
          <p14:tracePt t="34541" x="5327650" y="2647950"/>
          <p14:tracePt t="34558" x="5429250" y="2641600"/>
          <p14:tracePt t="34574" x="5537200" y="2597150"/>
          <p14:tracePt t="34597" x="5613400" y="2571750"/>
          <p14:tracePt t="34614" x="5664200" y="2552700"/>
          <p14:tracePt t="34623" x="5708650" y="2533650"/>
          <p14:tracePt t="34646" x="5734050" y="2527300"/>
          <p14:tracePt t="34661" x="5753100" y="2520950"/>
          <p14:tracePt t="34678" x="5784850" y="2495550"/>
          <p14:tracePt t="34689" x="5842000" y="2444750"/>
          <p14:tracePt t="34705" x="5867400" y="2425700"/>
          <p14:tracePt t="34722" x="5905500" y="2406650"/>
          <p14:tracePt t="34740" x="5943600" y="2393950"/>
          <p14:tracePt t="34756" x="5949950" y="2381250"/>
          <p14:tracePt t="34772" x="5962650" y="2381250"/>
          <p14:tracePt t="34789" x="5969000" y="2374900"/>
          <p14:tracePt t="34845" x="5969000" y="2368550"/>
          <p14:tracePt t="34861" x="5956300" y="2362200"/>
          <p14:tracePt t="34870" x="5930900" y="2349500"/>
          <p14:tracePt t="34878" x="5905500" y="2330450"/>
          <p14:tracePt t="34886" x="5829300" y="2305050"/>
          <p14:tracePt t="34889" x="5626100" y="2235200"/>
          <p14:tracePt t="34906" x="5321300" y="2146300"/>
          <p14:tracePt t="34923" x="4984750" y="2089150"/>
          <p14:tracePt t="34939" x="4711700" y="2070100"/>
          <p14:tracePt t="34956" x="4495800" y="2070100"/>
          <p14:tracePt t="34974" x="4445000" y="2070100"/>
          <p14:tracePt t="34989" x="4356100" y="2076450"/>
          <p14:tracePt t="35008" x="4337050" y="2082800"/>
          <p14:tracePt t="35023" x="4318000" y="2101850"/>
          <p14:tracePt t="35039" x="4305300" y="2165350"/>
          <p14:tracePt t="35056" x="4292600" y="2222500"/>
          <p14:tracePt t="35073" x="4267200" y="2324100"/>
          <p14:tracePt t="35089" x="4254500" y="2419350"/>
          <p14:tracePt t="35106" x="4248150" y="2482850"/>
          <p14:tracePt t="35123" x="4241800" y="2565400"/>
          <p14:tracePt t="35140" x="4241800" y="2654300"/>
          <p14:tracePt t="35156" x="4311650" y="2794000"/>
          <p14:tracePt t="35173" x="4533900" y="2990850"/>
          <p14:tracePt t="35190" x="4718050" y="3098800"/>
          <p14:tracePt t="35206" x="4895850" y="3149600"/>
          <p14:tracePt t="35223" x="5035550" y="3187700"/>
          <p14:tracePt t="35240" x="5137150" y="3200400"/>
          <p14:tracePt t="35256" x="5207000" y="3200400"/>
          <p14:tracePt t="35273" x="5270500" y="3200400"/>
          <p14:tracePt t="35290" x="5391150" y="3181350"/>
          <p14:tracePt t="35307" x="5537200" y="3149600"/>
          <p14:tracePt t="35323" x="5746750" y="3092450"/>
          <p14:tracePt t="35340" x="5969000" y="3054350"/>
          <p14:tracePt t="35357" x="6134100" y="3003550"/>
          <p14:tracePt t="35357" x="6172200" y="2984500"/>
          <p14:tracePt t="35374" x="6216650" y="2952750"/>
          <p14:tracePt t="35391" x="6229350" y="2946400"/>
          <p14:tracePt t="35407" x="6235700" y="2921000"/>
          <p14:tracePt t="35423" x="6235700" y="2895600"/>
          <p14:tracePt t="35440" x="6235700" y="2857500"/>
          <p14:tracePt t="35457" x="6235700" y="2819400"/>
          <p14:tracePt t="35473" x="6235700" y="2781300"/>
          <p14:tracePt t="35490" x="6235700" y="2730500"/>
          <p14:tracePt t="35507" x="6197600" y="2667000"/>
          <p14:tracePt t="35524" x="6146800" y="2590800"/>
          <p14:tracePt t="35540" x="6083300" y="2520950"/>
          <p14:tracePt t="35557" x="6026150" y="2476500"/>
          <p14:tracePt t="35573" x="5924550" y="2413000"/>
          <p14:tracePt t="35590" x="5848350" y="2374900"/>
          <p14:tracePt t="35607" x="5715000" y="2311400"/>
          <p14:tracePt t="35624" x="5568950" y="2266950"/>
          <p14:tracePt t="35641" x="5403850" y="2216150"/>
          <p14:tracePt t="35657" x="5238750" y="2190750"/>
          <p14:tracePt t="35674" x="5092700" y="2184400"/>
          <p14:tracePt t="35691" x="5022850" y="2184400"/>
          <p14:tracePt t="35707" x="4984750" y="2184400"/>
          <p14:tracePt t="35724" x="4921250" y="2197100"/>
          <p14:tracePt t="35740" x="4838700" y="2254250"/>
          <p14:tracePt t="35757" x="4730750" y="2311400"/>
          <p14:tracePt t="35774" x="4692650" y="2355850"/>
          <p14:tracePt t="35791" x="4654550" y="2393950"/>
          <p14:tracePt t="35807" x="4616450" y="2451100"/>
          <p14:tracePt t="35824" x="4578350" y="2540000"/>
          <p14:tracePt t="35841" x="4527550" y="2616200"/>
          <p14:tracePt t="35857" x="4514850" y="2654300"/>
          <p14:tracePt t="35874" x="4514850" y="2736850"/>
          <p14:tracePt t="35891" x="4514850" y="2825750"/>
          <p14:tracePt t="35908" x="4527550" y="2895600"/>
          <p14:tracePt t="35924" x="4578350" y="2946400"/>
          <p14:tracePt t="35941" x="4635500" y="2959100"/>
          <p14:tracePt t="35941" x="4667250" y="2965450"/>
          <p14:tracePt t="35959" x="4711700" y="2965450"/>
          <p14:tracePt t="35974" x="4787900" y="2965450"/>
          <p14:tracePt t="35991" x="4889500" y="2965450"/>
          <p14:tracePt t="36008" x="5022850" y="2946400"/>
          <p14:tracePt t="36024" x="5175250" y="2921000"/>
          <p14:tracePt t="36040" x="5302250" y="2882900"/>
          <p14:tracePt t="36057" x="5416550" y="2838450"/>
          <p14:tracePt t="36074" x="5480050" y="2794000"/>
          <p14:tracePt t="36091" x="5575300" y="2749550"/>
          <p14:tracePt t="36107" x="5632450" y="2711450"/>
          <p14:tracePt t="36123" x="5702300" y="2660650"/>
          <p14:tracePt t="36140" x="5765800" y="2609850"/>
          <p14:tracePt t="36159" x="5810250" y="2565400"/>
          <p14:tracePt t="36175" x="5835650" y="2540000"/>
          <p14:tracePt t="36191" x="5854700" y="2520950"/>
          <p14:tracePt t="36208" x="5873750" y="2495550"/>
          <p14:tracePt t="36225" x="5880100" y="2476500"/>
          <p14:tracePt t="36241" x="5880100" y="2463800"/>
          <p14:tracePt t="36258" x="5880100" y="2425700"/>
          <p14:tracePt t="36275" x="5880100" y="2387600"/>
          <p14:tracePt t="36291" x="5880100" y="2349500"/>
          <p14:tracePt t="36308" x="5842000" y="2254250"/>
          <p14:tracePt t="36326" x="5816600" y="2222500"/>
          <p14:tracePt t="36341" x="5632450" y="2089150"/>
          <p14:tracePt t="36359" x="5480050" y="2032000"/>
          <p14:tracePt t="36375" x="5270500" y="1949450"/>
          <p14:tracePt t="36392" x="5073650" y="1898650"/>
          <p14:tracePt t="36408" x="4889500" y="1885950"/>
          <p14:tracePt t="36425" x="4756150" y="1879600"/>
          <p14:tracePt t="36442" x="4660900" y="1879600"/>
          <p14:tracePt t="36458" x="4591050" y="1879600"/>
          <p14:tracePt t="36475" x="4540250" y="1905000"/>
          <p14:tracePt t="36492" x="4457700" y="1962150"/>
          <p14:tracePt t="36492" x="4413250" y="1993900"/>
          <p14:tracePt t="36509" x="4362450" y="2019300"/>
          <p14:tracePt t="36525" x="4248150" y="2101850"/>
          <p14:tracePt t="36542" x="4203700" y="2171700"/>
          <p14:tracePt t="36559" x="4184650" y="2273300"/>
          <p14:tracePt t="36575" x="4178300" y="2381250"/>
          <p14:tracePt t="36592" x="4178300" y="2514600"/>
          <p14:tracePt t="36609" x="4191000" y="2584450"/>
          <p14:tracePt t="36625" x="4241800" y="2660650"/>
          <p14:tracePt t="36642" x="4311650" y="2711450"/>
          <p14:tracePt t="36659" x="4387850" y="2768600"/>
          <p14:tracePt t="36675" x="4502150" y="2806700"/>
          <p14:tracePt t="36692" x="4603750" y="2838450"/>
          <p14:tracePt t="36709" x="4845050" y="2857500"/>
          <p14:tracePt t="36726" x="5010150" y="2857500"/>
          <p14:tracePt t="36742" x="5194300" y="2857500"/>
          <p14:tracePt t="36759" x="5378450" y="2844800"/>
          <p14:tracePt t="36776" x="5543550" y="2819400"/>
          <p14:tracePt t="36792" x="5676900" y="2781300"/>
          <p14:tracePt t="36809" x="5759450" y="2730500"/>
          <p14:tracePt t="36825" x="5791200" y="2698750"/>
          <p14:tracePt t="36841" x="5810250" y="2667000"/>
          <p14:tracePt t="36858" x="5816600" y="2647950"/>
          <p14:tracePt t="36874" x="5816600" y="2616200"/>
          <p14:tracePt t="36892" x="5816600" y="2590800"/>
          <p14:tracePt t="36908" x="5816600" y="2565400"/>
          <p14:tracePt t="36925" x="5772150" y="2514600"/>
          <p14:tracePt t="36942" x="5715000" y="2470150"/>
          <p14:tracePt t="36959" x="5657850" y="2419350"/>
          <p14:tracePt t="36976" x="5613400" y="2400300"/>
          <p14:tracePt t="36993" x="5581650" y="2393950"/>
          <p14:tracePt t="37009" x="5543550" y="2374900"/>
          <p14:tracePt t="37026" x="5492750" y="2362200"/>
          <p14:tracePt t="37043" x="5448300" y="2349500"/>
          <p14:tracePt t="37059" x="5429250" y="2349500"/>
          <p14:tracePt t="37077" x="5422900" y="2349500"/>
          <p14:tracePt t="37094" x="5391150" y="2381250"/>
          <p14:tracePt t="37112" x="5378450" y="2425700"/>
          <p14:tracePt t="37127" x="5372100" y="2444750"/>
          <p14:tracePt t="37271" x="5378450" y="2444750"/>
          <p14:tracePt t="37277" x="5391150" y="2444750"/>
          <p14:tracePt t="37295" x="5397500" y="2444750"/>
          <p14:tracePt t="37296" x="5403850" y="2444750"/>
          <p14:tracePt t="37311" x="5410200" y="2444750"/>
          <p14:tracePt t="37351" x="5416550" y="2444750"/>
          <p14:tracePt t="37351" x="5435600" y="2432050"/>
          <p14:tracePt t="37375" x="5448300" y="2425700"/>
          <p14:tracePt t="37387" x="5454650" y="2419350"/>
          <p14:tracePt t="37403" x="5473700" y="2413000"/>
          <p14:tracePt t="37403" x="5480050" y="2413000"/>
          <p14:tracePt t="37411" x="5492750" y="2400300"/>
          <p14:tracePt t="37428" x="5505450" y="2393950"/>
          <p14:tracePt t="37444" x="5511800" y="2387600"/>
          <p14:tracePt t="37461" x="5518150" y="2381250"/>
          <p14:tracePt t="37478" x="5524500" y="2368550"/>
          <p14:tracePt t="37496" x="5530850" y="2362200"/>
          <p14:tracePt t="37511" x="5543550" y="2349500"/>
          <p14:tracePt t="37528" x="5543550" y="2343150"/>
          <p14:tracePt t="37545" x="5549900" y="2336800"/>
          <p14:tracePt t="37561" x="5562600" y="2324100"/>
          <p14:tracePt t="37578" x="5568950" y="2311400"/>
          <p14:tracePt t="37594" x="5575300" y="2305050"/>
          <p14:tracePt t="37611" x="5581650" y="2298700"/>
          <p14:tracePt t="37687" x="5568950" y="2298700"/>
          <p14:tracePt t="37695" x="5543550" y="2298700"/>
          <p14:tracePt t="37704" x="5524500" y="2298700"/>
          <p14:tracePt t="37711" x="5505450" y="2298700"/>
          <p14:tracePt t="37728" x="5486400" y="2286000"/>
          <p14:tracePt t="37745" x="5441950" y="2260600"/>
          <p14:tracePt t="37761" x="5391150" y="2241550"/>
          <p14:tracePt t="37778" x="5365750" y="2235200"/>
          <p14:tracePt t="37795" x="5334000" y="2228850"/>
          <p14:tracePt t="37839" x="5327650" y="2228850"/>
          <p14:tracePt t="37959" x="5314950" y="2228850"/>
          <p14:tracePt t="37967" x="5308600" y="2228850"/>
          <p14:tracePt t="37978" x="5302250" y="2235200"/>
          <p14:tracePt t="37979" x="5270500" y="2254250"/>
          <p14:tracePt t="37995" x="5270500" y="2260600"/>
          <p14:tracePt t="38012" x="5257800" y="2273300"/>
          <p14:tracePt t="38029" x="5245100" y="2298700"/>
          <p14:tracePt t="38045" x="5238750" y="2311400"/>
          <p14:tracePt t="38062" x="5219700" y="2343150"/>
          <p14:tracePt t="38079" x="5213350" y="2355850"/>
          <p14:tracePt t="38096" x="5213350" y="2362200"/>
          <p14:tracePt t="38143" x="5207000" y="2362200"/>
          <p14:tracePt t="38155" x="5200650" y="2368550"/>
          <p14:tracePt t="38155" x="5194300" y="2381250"/>
          <p14:tracePt t="38183" x="5187950" y="2387600"/>
          <p14:tracePt t="38183" x="5181600" y="2393950"/>
          <p14:tracePt t="38195" x="5175250" y="2413000"/>
          <p14:tracePt t="38212" x="5162550" y="2438400"/>
          <p14:tracePt t="38229" x="5143500" y="2451100"/>
          <p14:tracePt t="38246" x="5143500" y="2463800"/>
          <p14:tracePt t="38262" x="5124450" y="2495550"/>
          <p14:tracePt t="38279" x="5124450" y="2514600"/>
          <p14:tracePt t="38296" x="5118100" y="2533650"/>
          <p14:tracePt t="38312" x="5118100" y="2540000"/>
          <p14:tracePt t="38330" x="5111750" y="2559050"/>
          <p14:tracePt t="38367" x="5111750" y="2565400"/>
          <p14:tracePt t="38383" x="5111750" y="2571750"/>
          <p14:tracePt t="38387" x="5111750" y="2578100"/>
          <p14:tracePt t="38396" x="5118100" y="2590800"/>
          <p14:tracePt t="38413" x="5149850" y="2628900"/>
          <p14:tracePt t="38429" x="5194300" y="2647950"/>
          <p14:tracePt t="38448" x="5238750" y="2667000"/>
          <p14:tracePt t="38463" x="5264150" y="2679700"/>
          <p14:tracePt t="38480" x="5302250" y="2705100"/>
          <p14:tracePt t="38496" x="5314950" y="2705100"/>
          <p14:tracePt t="38513" x="5334000" y="2705100"/>
          <p14:tracePt t="38529" x="5365750" y="2705100"/>
          <p14:tracePt t="38546" x="5397500" y="2705100"/>
          <p14:tracePt t="38563" x="5448300" y="2698750"/>
          <p14:tracePt t="38579" x="5499100" y="2679700"/>
          <p14:tracePt t="38596" x="5543550" y="2667000"/>
          <p14:tracePt t="38613" x="5568950" y="2660650"/>
          <p14:tracePt t="38630" x="5594350" y="2641600"/>
          <p14:tracePt t="38646" x="5619750" y="2628900"/>
          <p14:tracePt t="38663" x="5632450" y="2609850"/>
          <p14:tracePt t="38680" x="5645150" y="2597150"/>
          <p14:tracePt t="38727" x="5645150" y="2584450"/>
          <p14:tracePt t="38743" x="5645150" y="2578100"/>
          <p14:tracePt t="38751" x="5651500" y="2578100"/>
          <p14:tracePt t="38763" x="5651500" y="2565400"/>
          <p14:tracePt t="38764" x="5651500" y="2546350"/>
          <p14:tracePt t="38780" x="5651500" y="2508250"/>
          <p14:tracePt t="38797" x="5651500" y="2495550"/>
          <p14:tracePt t="38814" x="5651500" y="2470150"/>
          <p14:tracePt t="38830" x="5645150" y="2451100"/>
          <p14:tracePt t="38847" x="5632450" y="2419350"/>
          <p14:tracePt t="38863" x="5613400" y="2400300"/>
          <p14:tracePt t="38880" x="5594350" y="2368550"/>
          <p14:tracePt t="38897" x="5581650" y="2355850"/>
          <p14:tracePt t="38913" x="5562600" y="2324100"/>
          <p14:tracePt t="38930" x="5549900" y="2311400"/>
          <p14:tracePt t="38947" x="5530850" y="2298700"/>
          <p14:tracePt t="38963" x="5511800" y="2279650"/>
          <p14:tracePt t="38980" x="5499100" y="2273300"/>
          <p14:tracePt t="38997" x="5492750" y="2273300"/>
          <p14:tracePt t="39063" x="5480050" y="2273300"/>
          <p14:tracePt t="39090" x="5473700" y="2273300"/>
          <p14:tracePt t="39090" x="5467350" y="2273300"/>
          <p14:tracePt t="39097" x="5461000" y="2273300"/>
          <p14:tracePt t="39114" x="5441950" y="2273300"/>
          <p14:tracePt t="39130" x="5422900" y="2273300"/>
          <p14:tracePt t="39147" x="5410200" y="2292350"/>
          <p14:tracePt t="39164" x="5372100" y="2311400"/>
          <p14:tracePt t="39181" x="5340350" y="2362200"/>
          <p14:tracePt t="39197" x="5302250" y="2381250"/>
          <p14:tracePt t="39214" x="5270500" y="2432050"/>
          <p14:tracePt t="39232" x="5238750" y="2470150"/>
          <p14:tracePt t="39247" x="5219700" y="2489200"/>
          <p14:tracePt t="39264" x="5207000" y="2514600"/>
          <p14:tracePt t="39281" x="5187950" y="2527300"/>
          <p14:tracePt t="39297" x="5175250" y="2552700"/>
          <p14:tracePt t="39314" x="5168900" y="2565400"/>
          <p14:tracePt t="39331" x="5162550" y="2590800"/>
          <p14:tracePt t="39347" x="5156200" y="2603500"/>
          <p14:tracePt t="39364" x="5143500" y="2641600"/>
          <p14:tracePt t="39381" x="5143500" y="2667000"/>
          <p14:tracePt t="39398" x="5143500" y="2679700"/>
          <p14:tracePt t="39398" x="5143500" y="2692400"/>
          <p14:tracePt t="39415" x="5143500" y="2705100"/>
          <p14:tracePt t="39431" x="5156200" y="2730500"/>
          <p14:tracePt t="39448" x="5168900" y="2749550"/>
          <p14:tracePt t="39464" x="5226050" y="2781300"/>
          <p14:tracePt t="39481" x="5295900" y="2794000"/>
          <p14:tracePt t="39498" x="5353050" y="2800350"/>
          <p14:tracePt t="39514" x="5422900" y="2800350"/>
          <p14:tracePt t="39531" x="5480050" y="2800350"/>
          <p14:tracePt t="39548" x="5524500" y="2800350"/>
          <p14:tracePt t="39564" x="5556250" y="2800350"/>
          <p14:tracePt t="39581" x="5581650" y="2800350"/>
          <p14:tracePt t="39598" x="5607050" y="2794000"/>
          <p14:tracePt t="39615" x="5619750" y="2787650"/>
          <p14:tracePt t="39631" x="5626100" y="2774950"/>
          <p14:tracePt t="39648" x="5626100" y="2768600"/>
          <p14:tracePt t="39686" x="5626100" y="2762250"/>
          <p14:tracePt t="39703" x="5626100" y="2755900"/>
          <p14:tracePt t="39716" x="5626100" y="2743200"/>
          <p14:tracePt t="39717" x="5626100" y="2724150"/>
          <p14:tracePt t="39731" x="5626100" y="2705100"/>
          <p14:tracePt t="39748" x="5626100" y="2686050"/>
          <p14:tracePt t="39765" x="5626100" y="2654300"/>
          <p14:tracePt t="39782" x="5626100" y="2616200"/>
          <p14:tracePt t="39798" x="5619750" y="2571750"/>
          <p14:tracePt t="39815" x="5613400" y="2514600"/>
          <p14:tracePt t="39831" x="5613400" y="2470150"/>
          <p14:tracePt t="39848" x="5607050" y="2425700"/>
          <p14:tracePt t="39865" x="5594350" y="2406650"/>
          <p14:tracePt t="39882" x="5594350" y="2393950"/>
          <p14:tracePt t="39898" x="5588000" y="2387600"/>
          <p14:tracePt t="39915" x="5581650" y="2374900"/>
          <p14:tracePt t="39932" x="5581650" y="2355850"/>
          <p14:tracePt t="39948" x="5562600" y="2343150"/>
          <p14:tracePt t="39965" x="5549900" y="2324100"/>
          <p14:tracePt t="39984" x="5530850" y="2305050"/>
          <p14:tracePt t="39999" x="5511800" y="2292350"/>
          <p14:tracePt t="40015" x="5467350" y="2279650"/>
          <p14:tracePt t="40032" x="5416550" y="2260600"/>
          <p14:tracePt t="40049" x="5365750" y="2260600"/>
          <p14:tracePt t="40065" x="5295900" y="2254250"/>
          <p14:tracePt t="40082" x="5219700" y="2247900"/>
          <p14:tracePt t="40099" x="5156200" y="2241550"/>
          <p14:tracePt t="40115" x="5092700" y="2241550"/>
          <p14:tracePt t="40132" x="5073650" y="2241550"/>
          <p14:tracePt t="40149" x="5054600" y="2241550"/>
          <p14:tracePt t="40166" x="5041900" y="2241550"/>
          <p14:tracePt t="40182" x="5022850" y="2266950"/>
          <p14:tracePt t="40199" x="5010150" y="2298700"/>
          <p14:tracePt t="40217" x="5003800" y="2355850"/>
          <p14:tracePt t="40232" x="5003800" y="2406650"/>
          <p14:tracePt t="40251" x="5003800" y="2432050"/>
          <p14:tracePt t="40266" x="5003800" y="2489200"/>
          <p14:tracePt t="40282" x="5010150" y="2520950"/>
          <p14:tracePt t="40299" x="5029200" y="2565400"/>
          <p14:tracePt t="40316" x="5067300" y="2616200"/>
          <p14:tracePt t="40332" x="5080000" y="2647950"/>
          <p14:tracePt t="40349" x="5111750" y="2692400"/>
          <p14:tracePt t="40366" x="5162550" y="2736850"/>
          <p14:tracePt t="40383" x="5181600" y="2749550"/>
          <p14:tracePt t="40383" x="5200650" y="2755900"/>
          <p14:tracePt t="40400" x="5226050" y="2774950"/>
          <p14:tracePt t="40416" x="5270500" y="2787650"/>
          <p14:tracePt t="40433" x="5289550" y="2794000"/>
          <p14:tracePt t="40449" x="5327650" y="2794000"/>
          <p14:tracePt t="40466" x="5365750" y="2794000"/>
          <p14:tracePt t="40483" x="5416550" y="2794000"/>
          <p14:tracePt t="40500" x="5461000" y="2794000"/>
          <p14:tracePt t="40516" x="5492750" y="2787650"/>
          <p14:tracePt t="40533" x="5530850" y="2768600"/>
          <p14:tracePt t="40549" x="5562600" y="2749550"/>
          <p14:tracePt t="40566" x="5575300" y="2736850"/>
          <p14:tracePt t="40583" x="5594350" y="2698750"/>
          <p14:tracePt t="40600" x="5600700" y="2667000"/>
          <p14:tracePt t="40616" x="5600700" y="2641600"/>
          <p14:tracePt t="40633" x="5600700" y="2597150"/>
          <p14:tracePt t="40650" x="5600700" y="2559050"/>
          <p14:tracePt t="40666" x="5600700" y="2514600"/>
          <p14:tracePt t="40683" x="5600700" y="2457450"/>
          <p14:tracePt t="40700" x="5600700" y="2419350"/>
          <p14:tracePt t="40717" x="5581650" y="2368550"/>
          <p14:tracePt t="40733" x="5537200" y="2305050"/>
          <p14:tracePt t="40750" x="5518150" y="2279650"/>
          <p14:tracePt t="40767" x="5473700" y="2228850"/>
          <p14:tracePt t="40783" x="5441950" y="2216150"/>
          <p14:tracePt t="40800" x="5429250" y="2209800"/>
          <p14:tracePt t="40817" x="5416550" y="2209800"/>
          <p14:tracePt t="40833" x="5410200" y="2209800"/>
          <p14:tracePt t="40850" x="5391150" y="2209800"/>
          <p14:tracePt t="40867" x="5353050" y="2209800"/>
          <p14:tracePt t="40883" x="5295900" y="2209800"/>
          <p14:tracePt t="40900" x="5181600" y="2216150"/>
          <p14:tracePt t="40917" x="5080000" y="2247900"/>
          <p14:tracePt t="40933" x="4991100" y="2298700"/>
          <p14:tracePt t="40950" x="4908550" y="2368550"/>
          <p14:tracePt t="40967" x="4889500" y="2406650"/>
          <p14:tracePt t="40984" x="4883150" y="2432050"/>
          <p14:tracePt t="41000" x="4883150" y="2470150"/>
          <p14:tracePt t="41017" x="4883150" y="2508250"/>
          <p14:tracePt t="41034" x="4883150" y="2546350"/>
          <p14:tracePt t="41050" x="4895850" y="2565400"/>
          <p14:tracePt t="41067" x="4914900" y="2603500"/>
          <p14:tracePt t="41083" x="4927600" y="2628900"/>
          <p14:tracePt t="41100" x="4946650" y="2660650"/>
          <p14:tracePt t="41117" x="4978400" y="2698750"/>
          <p14:tracePt t="41134" x="5016500" y="2736850"/>
          <p14:tracePt t="41150" x="5086350" y="2762250"/>
          <p14:tracePt t="41167" x="5137150" y="2768600"/>
          <p14:tracePt t="41184" x="5168900" y="2768600"/>
          <p14:tracePt t="41201" x="5219700" y="2768600"/>
          <p14:tracePt t="41217" x="5276850" y="2768600"/>
          <p14:tracePt t="41234" x="5327650" y="2768600"/>
          <p14:tracePt t="41251" x="5391150" y="2768600"/>
          <p14:tracePt t="41267" x="5422900" y="2755900"/>
          <p14:tracePt t="41284" x="5441950" y="2743200"/>
          <p14:tracePt t="41301" x="5448300" y="2730500"/>
          <p14:tracePt t="41317" x="5461000" y="2711450"/>
          <p14:tracePt t="41334" x="5473700" y="2679700"/>
          <p14:tracePt t="41352" x="5480050" y="2647950"/>
          <p14:tracePt t="41369" x="5480050" y="2616200"/>
          <p14:tracePt t="41385" x="5480050" y="2597150"/>
          <p14:tracePt t="41402" x="5480050" y="2578100"/>
          <p14:tracePt t="41418" x="5480050" y="2546350"/>
          <p14:tracePt t="41435" x="5480050" y="2520950"/>
          <p14:tracePt t="41452" x="5480050" y="2508250"/>
          <p14:tracePt t="41528" x="5480050" y="2495550"/>
          <p14:tracePt t="41538" x="5473700" y="2489200"/>
          <p14:tracePt t="41560" x="5467350" y="2482850"/>
          <p14:tracePt t="41560" x="5454650" y="2482850"/>
          <p14:tracePt t="41568" x="5435600" y="2470150"/>
          <p14:tracePt t="41584" x="5410200" y="2463800"/>
          <p14:tracePt t="41585" x="5372100" y="2451100"/>
          <p14:tracePt t="41601" x="5346700" y="2444750"/>
          <p14:tracePt t="41618" x="5308600" y="2425700"/>
          <p14:tracePt t="41635" x="5295900" y="2425700"/>
          <p14:tracePt t="41651" x="5270500" y="2432050"/>
          <p14:tracePt t="41668" x="5238750" y="2463800"/>
          <p14:tracePt t="41685" x="5213350" y="2495550"/>
          <p14:tracePt t="41701" x="5187950" y="2527300"/>
          <p14:tracePt t="41718" x="5149850" y="2578100"/>
          <p14:tracePt t="41736" x="5137150" y="2578100"/>
          <p14:tracePt t="41752" x="5130800" y="2590800"/>
          <p14:tracePt t="42028" x="0" y="0"/>
        </p14:tracePtLst>
        <p14:tracePtLst>
          <p14:tracePt t="42978" x="4864100" y="2603500"/>
          <p14:tracePt t="43095" x="4864100" y="2597150"/>
          <p14:tracePt t="43119" x="4876800" y="2597150"/>
          <p14:tracePt t="43126" x="4889500" y="2597150"/>
          <p14:tracePt t="43137" x="4927600" y="2597150"/>
          <p14:tracePt t="43143" x="5003800" y="2597150"/>
          <p14:tracePt t="43160" x="5105400" y="2616200"/>
          <p14:tracePt t="43176" x="5156200" y="2616200"/>
          <p14:tracePt t="43190" x="5213350" y="2616200"/>
          <p14:tracePt t="43208" x="5251450" y="2616200"/>
          <p14:tracePt t="43224" x="5302250" y="2616200"/>
          <p14:tracePt t="43239" x="5340350" y="2616200"/>
          <p14:tracePt t="43254" x="5397500" y="2616200"/>
          <p14:tracePt t="43272" x="5480050" y="2616200"/>
          <p14:tracePt t="43272" x="5524500" y="2616200"/>
          <p14:tracePt t="43304" x="5613400" y="2616200"/>
          <p14:tracePt t="43311" x="5676900" y="2590800"/>
          <p14:tracePt t="43320" x="5715000" y="2578100"/>
          <p14:tracePt t="43344" x="5727700" y="2578100"/>
          <p14:tracePt t="43354" x="5734050" y="2578100"/>
          <p14:tracePt t="43371" x="5746750" y="2578100"/>
          <p14:tracePt t="43406" x="5753100" y="2578100"/>
          <p14:tracePt t="43407" x="5759450" y="2578100"/>
          <p14:tracePt t="43496" x="5753100" y="2578100"/>
          <p14:tracePt t="43504" x="5727700" y="2584450"/>
          <p14:tracePt t="43504" x="5702300" y="2590800"/>
          <p14:tracePt t="43521" x="5683250" y="2590800"/>
          <p14:tracePt t="43522" x="5588000" y="2590800"/>
          <p14:tracePt t="43538" x="5448300" y="2590800"/>
          <p14:tracePt t="43554" x="5283200" y="2584450"/>
          <p14:tracePt t="43571" x="5130800" y="2571750"/>
          <p14:tracePt t="43587" x="5041900" y="2552700"/>
          <p14:tracePt t="43604" x="4991100" y="2552700"/>
          <p14:tracePt t="43621" x="4965700" y="2546350"/>
          <p14:tracePt t="43638" x="4959350" y="2546350"/>
          <p14:tracePt t="43760" x="4978400" y="2546350"/>
          <p14:tracePt t="43760" x="4997450" y="2546350"/>
          <p14:tracePt t="43775" x="5035550" y="2546350"/>
          <p14:tracePt t="43783" x="5080000" y="2546350"/>
          <p14:tracePt t="43792" x="5181600" y="2540000"/>
          <p14:tracePt t="43805" x="5251450" y="2540000"/>
          <p14:tracePt t="43821" x="5308600" y="2540000"/>
          <p14:tracePt t="43839" x="5327650" y="2540000"/>
          <p14:tracePt t="43855" x="5384800" y="2540000"/>
          <p14:tracePt t="43872" x="5429250" y="2540000"/>
          <p14:tracePt t="43888" x="5461000" y="2540000"/>
          <p14:tracePt t="43905" x="5486400" y="2540000"/>
          <p14:tracePt t="44014" x="5480050" y="2540000"/>
          <p14:tracePt t="44024" x="5461000" y="2540000"/>
          <p14:tracePt t="44032" x="5429250" y="2540000"/>
          <p14:tracePt t="44038" x="5295900" y="2540000"/>
          <p14:tracePt t="44056" x="5175250" y="2533650"/>
          <p14:tracePt t="44072" x="5035550" y="2527300"/>
          <p14:tracePt t="44088" x="4959350" y="2527300"/>
          <p14:tracePt t="44105" x="4933950" y="2527300"/>
          <p14:tracePt t="44231" x="4946650" y="2527300"/>
          <p14:tracePt t="44240" x="5016500" y="2533650"/>
          <p14:tracePt t="44256" x="5060950" y="2540000"/>
          <p14:tracePt t="44272" x="5168900" y="2559050"/>
          <p14:tracePt t="44274" x="5264150" y="2565400"/>
          <p14:tracePt t="44289" x="5321300" y="2571750"/>
          <p14:tracePt t="44306" x="5346700" y="2571750"/>
          <p14:tracePt t="44322" x="5359400" y="2571750"/>
          <p14:tracePt t="44339" x="5365750" y="2571750"/>
          <p14:tracePt t="44356" x="5378450" y="2571750"/>
          <p14:tracePt t="44372" x="5384800" y="2571750"/>
          <p14:tracePt t="44389" x="5391150" y="2571750"/>
          <p14:tracePt t="44406" x="5403850" y="2571750"/>
          <p14:tracePt t="44422" x="5422900" y="2571750"/>
          <p14:tracePt t="44519" x="5422900" y="2578100"/>
          <p14:tracePt t="44535" x="5397500" y="2584450"/>
          <p14:tracePt t="44549" x="5365750" y="2584450"/>
          <p14:tracePt t="44550" x="5327650" y="2590800"/>
          <p14:tracePt t="44556" x="5238750" y="2609850"/>
          <p14:tracePt t="44572" x="5194300" y="2609850"/>
          <p14:tracePt t="44589" x="5187950" y="2609850"/>
          <p14:tracePt t="44606" x="5181600" y="2609850"/>
          <p14:tracePt t="44711" x="5194300" y="2603500"/>
          <p14:tracePt t="44719" x="5207000" y="2597150"/>
          <p14:tracePt t="44728" x="5276850" y="2597150"/>
          <p14:tracePt t="44740" x="5340350" y="2597150"/>
          <p14:tracePt t="44756" x="5391150" y="2597150"/>
          <p14:tracePt t="44773" x="5410200" y="2597150"/>
          <p14:tracePt t="44790" x="5422900" y="2597150"/>
          <p14:tracePt t="44911" x="5410200" y="2597150"/>
          <p14:tracePt t="44920" x="5372100" y="2597150"/>
          <p14:tracePt t="44928" x="5340350" y="2597150"/>
          <p14:tracePt t="44940" x="5283200" y="2597150"/>
          <p14:tracePt t="44941" x="5251450" y="2609850"/>
          <p14:tracePt t="44956" x="5245100" y="2609850"/>
          <p14:tracePt t="45040" x="5251450" y="2609850"/>
          <p14:tracePt t="45065" x="5264150" y="2609850"/>
          <p14:tracePt t="45066" x="5289550" y="2609850"/>
          <p14:tracePt t="45073" x="5302250" y="2609850"/>
          <p14:tracePt t="45090" x="5308600" y="2609850"/>
          <p14:tracePt t="45535" x="5327650" y="2609850"/>
          <p14:tracePt t="45560" x="5334000" y="2609850"/>
          <p14:tracePt t="45567" x="5340350" y="2603500"/>
          <p14:tracePt t="45607" x="5346700" y="2603500"/>
          <p14:tracePt t="45647" x="5353050" y="2603500"/>
          <p14:tracePt t="45655" x="5359400" y="2597150"/>
          <p14:tracePt t="45674" x="5365750" y="2590800"/>
          <p14:tracePt t="45675" x="5378450" y="2590800"/>
          <p14:tracePt t="45691" x="5391150" y="2590800"/>
          <p14:tracePt t="45708" x="5397500" y="2590800"/>
          <p14:tracePt t="45725" x="5410200" y="2590800"/>
          <p14:tracePt t="45741" x="5422900" y="2590800"/>
          <p14:tracePt t="45758" x="5473700" y="2590800"/>
          <p14:tracePt t="45774" x="5613400" y="2635250"/>
          <p14:tracePt t="45792" x="5708650" y="2667000"/>
          <p14:tracePt t="45808" x="5778500" y="2686050"/>
          <p14:tracePt t="45825" x="5810250" y="2692400"/>
          <p14:tracePt t="45841" x="5829300" y="2705100"/>
          <p14:tracePt t="45858" x="5854700" y="2717800"/>
          <p14:tracePt t="45875" x="5867400" y="2724150"/>
          <p14:tracePt t="45891" x="5899150" y="2749550"/>
          <p14:tracePt t="45908" x="5943600" y="2787650"/>
          <p14:tracePt t="45925" x="6000750" y="2832100"/>
          <p14:tracePt t="45942" x="6070600" y="2889250"/>
          <p14:tracePt t="45958" x="6197600" y="2984500"/>
          <p14:tracePt t="45976" x="6261100" y="3048000"/>
          <p14:tracePt t="45992" x="6324600" y="3117850"/>
          <p14:tracePt t="46008" x="6394450" y="3194050"/>
          <p14:tracePt t="46025" x="6438900" y="3289300"/>
          <p14:tracePt t="46042" x="6508750" y="3429000"/>
          <p14:tracePt t="46058" x="6578600" y="3556000"/>
          <p14:tracePt t="46075" x="6648450" y="3714750"/>
          <p14:tracePt t="46092" x="6711950" y="3854450"/>
          <p14:tracePt t="46109" x="6737350" y="3924300"/>
          <p14:tracePt t="46125" x="6750050" y="3937000"/>
          <p14:tracePt t="46142" x="6750050" y="3943350"/>
          <p14:tracePt t="46158" x="6756400" y="3956050"/>
          <p14:tracePt t="46716" x="0" y="0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9525"/>
            <a:ext cx="8839201" cy="762000"/>
          </a:xfrm>
        </p:spPr>
        <p:txBody>
          <a:bodyPr/>
          <a:lstStyle/>
          <a:p>
            <a:r>
              <a:rPr lang="en-US" dirty="0" smtClean="0"/>
              <a:t>RDCH 702:  Lecture 9  Separations Part 3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4958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Separation methods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Solvent extraction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PUREX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 exchange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Volatility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Electrochemistry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Specific actinide separations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Basic concept of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Oxidation state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Ionic radius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Development of advanced separations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Trivalent actinides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Necessary for fuel cycle due to formation of mixtures due to fission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Actinides </a:t>
            </a:r>
          </a:p>
          <a:p>
            <a:pPr lvl="2">
              <a:lnSpc>
                <a:spcPct val="80000"/>
              </a:lnSpc>
            </a:pPr>
            <a:r>
              <a:rPr lang="en-US" sz="2400" dirty="0" err="1" smtClean="0"/>
              <a:t>Transuranics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Fission products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Se (Z=34) to </a:t>
            </a:r>
            <a:r>
              <a:rPr lang="en-US" sz="2400" dirty="0" err="1" smtClean="0"/>
              <a:t>Dy</a:t>
            </a:r>
            <a:r>
              <a:rPr lang="en-US" sz="2400" dirty="0" smtClean="0"/>
              <a:t> (Z=66)</a:t>
            </a:r>
            <a:endParaRPr lang="en-US" sz="2400" dirty="0"/>
          </a:p>
        </p:txBody>
      </p:sp>
      <p:pic>
        <p:nvPicPr>
          <p:cNvPr id="5" name="Picture 16" descr="https://upload.wikimedia.org/wikipedia/commons/f/fe/Tributyl-phosphate-2D-skelet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12336"/>
            <a:ext cx="340040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3214" y="5819775"/>
            <a:ext cx="3350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Tributyl</a:t>
            </a:r>
            <a:r>
              <a:rPr lang="en-US" dirty="0" smtClean="0"/>
              <a:t> phosphate (TBP)</a:t>
            </a:r>
            <a:endParaRPr lang="en-US" dirty="0"/>
          </a:p>
        </p:txBody>
      </p:sp>
      <p:pic>
        <p:nvPicPr>
          <p:cNvPr id="7" name="Picture 3" descr="200px-Extracteduraniumcomple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42805" y="1066800"/>
            <a:ext cx="2431800" cy="30883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85750" y="2354389"/>
            <a:ext cx="3810000" cy="31261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9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38"/>
    </mc:Choice>
    <mc:Fallback xmlns="">
      <p:transition spd="slow" advTm="17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  <p:extLst mod="1">
    <p:ext uri="{3A86A75C-4F4B-4683-9AE1-C65F6400EC91}">
      <p14:laserTraceLst xmlns:p14="http://schemas.microsoft.com/office/powerpoint/2010/main">
        <p14:tracePtLst>
          <p14:tracePt t="11206" x="552450" y="2959100"/>
          <p14:tracePt t="11238" x="558800" y="2959100"/>
          <p14:tracePt t="11246" x="577850" y="2959100"/>
          <p14:tracePt t="11254" x="584200" y="2959100"/>
          <p14:tracePt t="11261" x="590550" y="2959100"/>
          <p14:tracePt t="11278" x="603250" y="2946400"/>
          <p14:tracePt t="11279" x="615950" y="2946400"/>
          <p14:tracePt t="11296" x="628650" y="2946400"/>
          <p14:tracePt t="11311" x="635000" y="2946400"/>
          <p14:tracePt t="11327" x="654050" y="2946400"/>
          <p14:tracePt t="11344" x="673100" y="2946400"/>
          <p14:tracePt t="11361" x="679450" y="2946400"/>
          <p14:tracePt t="11377" x="711200" y="2946400"/>
          <p14:tracePt t="11394" x="755650" y="2952750"/>
          <p14:tracePt t="11411" x="819150" y="2959100"/>
          <p14:tracePt t="11427" x="895350" y="2984500"/>
          <p14:tracePt t="11444" x="946150" y="2990850"/>
          <p14:tracePt t="11461" x="1047750" y="3009900"/>
          <p14:tracePt t="11478" x="1155700" y="3035300"/>
          <p14:tracePt t="11495" x="1212850" y="3048000"/>
          <p14:tracePt t="11511" x="1257300" y="3060700"/>
          <p14:tracePt t="11527" x="1308100" y="3073400"/>
          <p14:tracePt t="11544" x="1352550" y="3073400"/>
          <p14:tracePt t="11561" x="1416050" y="3073400"/>
          <p14:tracePt t="11578" x="1498600" y="3092450"/>
          <p14:tracePt t="11594" x="1568450" y="3098800"/>
          <p14:tracePt t="11611" x="1644650" y="3111500"/>
          <p14:tracePt t="11628" x="1727200" y="3124200"/>
          <p14:tracePt t="11644" x="1854200" y="3143250"/>
          <p14:tracePt t="11661" x="2000250" y="3162300"/>
          <p14:tracePt t="11677" x="2260600" y="3168650"/>
          <p14:tracePt t="11694" x="2444750" y="3206750"/>
          <p14:tracePt t="11711" x="2679700" y="3232150"/>
          <p14:tracePt t="11727" x="2882900" y="3257550"/>
          <p14:tracePt t="11743" x="3098800" y="3257550"/>
          <p14:tracePt t="11760" x="3314700" y="3257550"/>
          <p14:tracePt t="11778" x="3530600" y="3257550"/>
          <p14:tracePt t="11795" x="3638550" y="3257550"/>
          <p14:tracePt t="11811" x="3727450" y="3257550"/>
          <p14:tracePt t="11828" x="3835400" y="3257550"/>
          <p14:tracePt t="11845" x="3905250" y="3257550"/>
          <p14:tracePt t="11862" x="4057650" y="3257550"/>
          <p14:tracePt t="11878" x="4152900" y="3257550"/>
          <p14:tracePt t="11895" x="4292600" y="3257550"/>
          <p14:tracePt t="11911" x="4457700" y="3257550"/>
          <p14:tracePt t="11928" x="4629150" y="3257550"/>
          <p14:tracePt t="11945" x="4762500" y="3251200"/>
          <p14:tracePt t="11962" x="4845050" y="3225800"/>
          <p14:tracePt t="11978" x="4883150" y="3187700"/>
          <p14:tracePt t="11995" x="4914900" y="3168650"/>
          <p14:tracePt t="12012" x="4933950" y="3149600"/>
          <p14:tracePt t="12028" x="4940300" y="3136900"/>
          <p14:tracePt t="12045" x="4940300" y="3111500"/>
          <p14:tracePt t="12062" x="4940300" y="3105150"/>
          <p14:tracePt t="12079" x="4940300" y="3092450"/>
          <p14:tracePt t="12095" x="4933950" y="3073400"/>
          <p14:tracePt t="12112" x="4902200" y="3048000"/>
          <p14:tracePt t="12128" x="4876800" y="3022600"/>
          <p14:tracePt t="12145" x="4870450" y="3003550"/>
          <p14:tracePt t="12162" x="4851400" y="2978150"/>
          <p14:tracePt t="12179" x="4838700" y="2959100"/>
          <p14:tracePt t="12195" x="4826000" y="2946400"/>
          <p14:tracePt t="12212" x="4787900" y="2908300"/>
          <p14:tracePt t="12230" x="4781550" y="2901950"/>
          <p14:tracePt t="12245" x="4686300" y="2851150"/>
          <p14:tracePt t="12263" x="4584700" y="2800350"/>
          <p14:tracePt t="12279" x="4489450" y="2762250"/>
          <p14:tracePt t="12296" x="4330700" y="2730500"/>
          <p14:tracePt t="12312" x="4197350" y="2692400"/>
          <p14:tracePt t="12329" x="4044950" y="2647950"/>
          <p14:tracePt t="12346" x="3917950" y="2616200"/>
          <p14:tracePt t="12362" x="3784600" y="2590800"/>
          <p14:tracePt t="12379" x="3683000" y="2565400"/>
          <p14:tracePt t="12396" x="3600450" y="2540000"/>
          <p14:tracePt t="12412" x="3524250" y="2540000"/>
          <p14:tracePt t="12429" x="3397250" y="2540000"/>
          <p14:tracePt t="12447" x="3289300" y="2540000"/>
          <p14:tracePt t="12463" x="3155950" y="2527300"/>
          <p14:tracePt t="12479" x="2990850" y="2508250"/>
          <p14:tracePt t="12496" x="2838450" y="2489200"/>
          <p14:tracePt t="12513" x="2673350" y="2470150"/>
          <p14:tracePt t="12529" x="2508250" y="2457450"/>
          <p14:tracePt t="12546" x="2355850" y="2438400"/>
          <p14:tracePt t="12563" x="2241550" y="2419350"/>
          <p14:tracePt t="12579" x="2152650" y="2413000"/>
          <p14:tracePt t="12596" x="2076450" y="2406650"/>
          <p14:tracePt t="12613" x="2006600" y="2406650"/>
          <p14:tracePt t="12630" x="1924050" y="2400300"/>
          <p14:tracePt t="12647" x="1847850" y="2400300"/>
          <p14:tracePt t="12663" x="1758950" y="2400300"/>
          <p14:tracePt t="12679" x="1644650" y="2387600"/>
          <p14:tracePt t="12696" x="1549400" y="2387600"/>
          <p14:tracePt t="12713" x="1441450" y="2387600"/>
          <p14:tracePt t="12729" x="1320800" y="2387600"/>
          <p14:tracePt t="12746" x="1200150" y="2387600"/>
          <p14:tracePt t="12763" x="1066800" y="2374900"/>
          <p14:tracePt t="12780" x="946150" y="2374900"/>
          <p14:tracePt t="12796" x="857250" y="2374900"/>
          <p14:tracePt t="12813" x="793750" y="2374900"/>
          <p14:tracePt t="12813" x="768350" y="2374900"/>
          <p14:tracePt t="12830" x="717550" y="2381250"/>
          <p14:tracePt t="12846" x="679450" y="2387600"/>
          <p14:tracePt t="12863" x="654050" y="2393950"/>
          <p14:tracePt t="12880" x="615950" y="2406650"/>
          <p14:tracePt t="12897" x="571500" y="2425700"/>
          <p14:tracePt t="12913" x="514350" y="2444750"/>
          <p14:tracePt t="12930" x="438150" y="2476500"/>
          <p14:tracePt t="12946" x="393700" y="2501900"/>
          <p14:tracePt t="12963" x="355600" y="2533650"/>
          <p14:tracePt t="12980" x="323850" y="2559050"/>
          <p14:tracePt t="12996" x="298450" y="2603500"/>
          <p14:tracePt t="13014" x="285750" y="2647950"/>
          <p14:tracePt t="13031" x="285750" y="2717800"/>
          <p14:tracePt t="13047" x="292100" y="2768600"/>
          <p14:tracePt t="13063" x="317500" y="2825750"/>
          <p14:tracePt t="13081" x="323850" y="2870200"/>
          <p14:tracePt t="13097" x="330200" y="2889250"/>
          <p14:tracePt t="13114" x="336550" y="2908300"/>
          <p14:tracePt t="13130" x="355600" y="2927350"/>
          <p14:tracePt t="13147" x="387350" y="2952750"/>
          <p14:tracePt t="13163" x="419100" y="2965450"/>
          <p14:tracePt t="13180" x="495300" y="3016250"/>
          <p14:tracePt t="13199" x="533400" y="3028950"/>
          <p14:tracePt t="13214" x="622300" y="3060700"/>
          <p14:tracePt t="13231" x="673100" y="3092450"/>
          <p14:tracePt t="13247" x="768350" y="3111500"/>
          <p14:tracePt t="13264" x="869950" y="3162300"/>
          <p14:tracePt t="13280" x="1009650" y="3194050"/>
          <p14:tracePt t="13297" x="1193800" y="3225800"/>
          <p14:tracePt t="13314" x="1422400" y="3251200"/>
          <p14:tracePt t="13331" x="1619250" y="3295650"/>
          <p14:tracePt t="13347" x="1816100" y="3314700"/>
          <p14:tracePt t="13364" x="2012950" y="3346450"/>
          <p14:tracePt t="13381" x="2222500" y="3384550"/>
          <p14:tracePt t="13397" x="2520950" y="3422650"/>
          <p14:tracePt t="13415" x="2736850" y="3441700"/>
          <p14:tracePt t="13431" x="2984500" y="3441700"/>
          <p14:tracePt t="13447" x="3206750" y="3441700"/>
          <p14:tracePt t="13464" x="3543300" y="3441700"/>
          <p14:tracePt t="13481" x="3898900" y="3435350"/>
          <p14:tracePt t="13497" x="4279900" y="3371850"/>
          <p14:tracePt t="13514" x="4559300" y="3333750"/>
          <p14:tracePt t="13531" x="4832350" y="3251200"/>
          <p14:tracePt t="13547" x="5099050" y="3168650"/>
          <p14:tracePt t="13564" x="5251450" y="3098800"/>
          <p14:tracePt t="13581" x="5334000" y="3048000"/>
          <p14:tracePt t="13599" x="5365750" y="3028950"/>
          <p14:tracePt t="13614" x="5372100" y="2990850"/>
          <p14:tracePt t="13631" x="5391150" y="2971800"/>
          <p14:tracePt t="13648" x="5403850" y="2921000"/>
          <p14:tracePt t="13664" x="5416550" y="2876550"/>
          <p14:tracePt t="13681" x="5422900" y="2844800"/>
          <p14:tracePt t="13698" x="5422900" y="2806700"/>
          <p14:tracePt t="13715" x="5422900" y="2768600"/>
          <p14:tracePt t="13731" x="5422900" y="2736850"/>
          <p14:tracePt t="13748" x="5410200" y="2698750"/>
          <p14:tracePt t="13765" x="5378450" y="2635250"/>
          <p14:tracePt t="13781" x="5276850" y="2527300"/>
          <p14:tracePt t="13799" x="5181600" y="2457450"/>
          <p14:tracePt t="13815" x="4984750" y="2355850"/>
          <p14:tracePt t="13832" x="4775200" y="2273300"/>
          <p14:tracePt t="13848" x="4413250" y="2152650"/>
          <p14:tracePt t="13865" x="4070350" y="2082800"/>
          <p14:tracePt t="13881" x="3765550" y="2019300"/>
          <p14:tracePt t="13898" x="3371850" y="1981200"/>
          <p14:tracePt t="13915" x="3035300" y="1930400"/>
          <p14:tracePt t="13931" x="2673350" y="1854200"/>
          <p14:tracePt t="13948" x="2336800" y="1809750"/>
          <p14:tracePt t="13965" x="1911350" y="1790700"/>
          <p14:tracePt t="13983" x="1695450" y="1790700"/>
          <p14:tracePt t="13998" x="1492250" y="1790700"/>
          <p14:tracePt t="14015" x="1244600" y="1790700"/>
          <p14:tracePt t="14032" x="1054100" y="1790700"/>
          <p14:tracePt t="14048" x="908050" y="1790700"/>
          <p14:tracePt t="14065" x="844550" y="1835150"/>
          <p14:tracePt t="14082" x="787400" y="1873250"/>
          <p14:tracePt t="14099" x="711200" y="1924050"/>
          <p14:tracePt t="14115" x="666750" y="1962150"/>
          <p14:tracePt t="14132" x="635000" y="2000250"/>
          <p14:tracePt t="14148" x="615950" y="2082800"/>
          <p14:tracePt t="14165" x="609600" y="2184400"/>
          <p14:tracePt t="14183" x="609600" y="2241550"/>
          <p14:tracePt t="14199" x="609600" y="2336800"/>
          <p14:tracePt t="14215" x="609600" y="2406650"/>
          <p14:tracePt t="14232" x="609600" y="2514600"/>
          <p14:tracePt t="14249" x="609600" y="2609850"/>
          <p14:tracePt t="14265" x="609600" y="2692400"/>
          <p14:tracePt t="14282" x="609600" y="2730500"/>
          <p14:tracePt t="14299" x="628650" y="2768600"/>
          <p14:tracePt t="14315" x="647700" y="2806700"/>
          <p14:tracePt t="14332" x="698500" y="2851150"/>
          <p14:tracePt t="14349" x="755650" y="2921000"/>
          <p14:tracePt t="14366" x="831850" y="2990850"/>
          <p14:tracePt t="14383" x="882650" y="3048000"/>
          <p14:tracePt t="14399" x="927100" y="3079750"/>
          <p14:tracePt t="14416" x="1009650" y="3105150"/>
          <p14:tracePt t="14434" x="1104900" y="3117850"/>
          <p14:tracePt t="14449" x="1257300" y="3175000"/>
          <p14:tracePt t="14466" x="1428750" y="3213100"/>
          <p14:tracePt t="14482" x="1739900" y="3244850"/>
          <p14:tracePt t="14499" x="2057400" y="3257550"/>
          <p14:tracePt t="14516" x="2444750" y="3270250"/>
          <p14:tracePt t="14533" x="2774950" y="3270250"/>
          <p14:tracePt t="14549" x="3181350" y="3270250"/>
          <p14:tracePt t="14566" x="3441700" y="3302000"/>
          <p14:tracePt t="14583" x="3695700" y="3308350"/>
          <p14:tracePt t="14599" x="3930650" y="3308350"/>
          <p14:tracePt t="14616" x="4121150" y="3289300"/>
          <p14:tracePt t="14633" x="4305300" y="3263900"/>
          <p14:tracePt t="14649" x="4470400" y="3251200"/>
          <p14:tracePt t="14666" x="4610100" y="3219450"/>
          <p14:tracePt t="14683" x="4775200" y="3136900"/>
          <p14:tracePt t="14699" x="4870450" y="3073400"/>
          <p14:tracePt t="14716" x="4940300" y="3016250"/>
          <p14:tracePt t="14733" x="5016500" y="2933700"/>
          <p14:tracePt t="14750" x="5118100" y="2825750"/>
          <p14:tracePt t="14766" x="5156200" y="2762250"/>
          <p14:tracePt t="14783" x="5156200" y="2736850"/>
          <p14:tracePt t="14800" x="5156200" y="2705100"/>
          <p14:tracePt t="14816" x="5156200" y="2679700"/>
          <p14:tracePt t="14833" x="5143500" y="2628900"/>
          <p14:tracePt t="14850" x="5086350" y="2565400"/>
          <p14:tracePt t="14866" x="5029200" y="2482850"/>
          <p14:tracePt t="14883" x="4959350" y="2400300"/>
          <p14:tracePt t="14900" x="4895850" y="2355850"/>
          <p14:tracePt t="14917" x="4800600" y="2311400"/>
          <p14:tracePt t="14933" x="4552950" y="2222500"/>
          <p14:tracePt t="14951" x="4330700" y="2165350"/>
          <p14:tracePt t="14967" x="4095750" y="2133600"/>
          <p14:tracePt t="14983" x="3879850" y="2101850"/>
          <p14:tracePt t="15000" x="3695700" y="2082800"/>
          <p14:tracePt t="15017" x="3486150" y="2063750"/>
          <p14:tracePt t="15033" x="3225800" y="2044700"/>
          <p14:tracePt t="15050" x="2978150" y="2038350"/>
          <p14:tracePt t="15067" x="2749550" y="2025650"/>
          <p14:tracePt t="15083" x="2578100" y="2025650"/>
          <p14:tracePt t="15101" x="2457450" y="2025650"/>
          <p14:tracePt t="15117" x="2273300" y="2025650"/>
          <p14:tracePt t="15135" x="2165350" y="2025650"/>
          <p14:tracePt t="15151" x="2032000" y="2025650"/>
          <p14:tracePt t="15167" x="1911350" y="2025650"/>
          <p14:tracePt t="15183" x="1809750" y="2032000"/>
          <p14:tracePt t="15200" x="1714500" y="2063750"/>
          <p14:tracePt t="15217" x="1644650" y="2101850"/>
          <p14:tracePt t="15234" x="1562100" y="2114550"/>
          <p14:tracePt t="15250" x="1460500" y="2133600"/>
          <p14:tracePt t="15267" x="1295400" y="2159000"/>
          <p14:tracePt t="15284" x="1098550" y="2178050"/>
          <p14:tracePt t="15300" x="838200" y="2209800"/>
          <p14:tracePt t="15317" x="558800" y="2273300"/>
          <p14:tracePt t="15335" x="501650" y="2286000"/>
          <p14:tracePt t="15351" x="488950" y="2286000"/>
          <p14:tracePt t="15502" x="495300" y="2286000"/>
          <p14:tracePt t="15539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noFill/>
          <a:ln/>
        </p:spPr>
        <p:txBody>
          <a:bodyPr/>
          <a:lstStyle/>
          <a:p>
            <a:r>
              <a:rPr lang="en-US" dirty="0"/>
              <a:t>Pyroprocesses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799"/>
            <a:ext cx="4495800" cy="6042943"/>
          </a:xfrm>
          <a:noFill/>
          <a:ln/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Electrorefining/Electrochemistry</a:t>
            </a:r>
            <a:endParaRPr lang="en-US" sz="2400" dirty="0"/>
          </a:p>
          <a:p>
            <a:r>
              <a:rPr lang="en-US" sz="2400" dirty="0" smtClean="0"/>
              <a:t>Uses molten salt as solvent</a:t>
            </a:r>
          </a:p>
          <a:p>
            <a:pPr lvl="1"/>
            <a:r>
              <a:rPr lang="en-US" sz="2400" dirty="0" err="1" smtClean="0"/>
              <a:t>KCl-NaCl</a:t>
            </a:r>
            <a:endParaRPr lang="en-US" sz="2400" dirty="0" smtClean="0"/>
          </a:p>
          <a:p>
            <a:pPr lvl="1"/>
            <a:r>
              <a:rPr lang="en-US" sz="2400" dirty="0" smtClean="0"/>
              <a:t>Avoids problems associated with aqueous chemistry</a:t>
            </a:r>
          </a:p>
          <a:p>
            <a:pPr marL="1200150" lvl="2" indent="-285750"/>
            <a:r>
              <a:rPr lang="en-US" sz="2400" dirty="0" smtClean="0"/>
              <a:t>Hydrolysis and chemical instability</a:t>
            </a:r>
          </a:p>
          <a:p>
            <a:r>
              <a:rPr lang="en-US" sz="2400" dirty="0" smtClean="0"/>
              <a:t>Reduction </a:t>
            </a:r>
            <a:r>
              <a:rPr lang="en-US" sz="2400" dirty="0"/>
              <a:t>of metal ions to metallic state</a:t>
            </a:r>
          </a:p>
          <a:p>
            <a:r>
              <a:rPr lang="en-US" sz="2400" dirty="0"/>
              <a:t>Differences in free energy between metal ions and salt</a:t>
            </a:r>
          </a:p>
          <a:p>
            <a:r>
              <a:rPr lang="en-US" sz="2400" dirty="0" smtClean="0"/>
              <a:t>Thermodynamic </a:t>
            </a:r>
            <a:r>
              <a:rPr lang="en-US" sz="2400" dirty="0"/>
              <a:t>data at hand or easy to obtain</a:t>
            </a:r>
          </a:p>
          <a:p>
            <a:r>
              <a:rPr lang="en-US" sz="2400" dirty="0"/>
              <a:t>Sequential oxidation/reduction</a:t>
            </a:r>
          </a:p>
          <a:p>
            <a:pPr marL="742950" lvl="1" indent="-285750"/>
            <a:r>
              <a:rPr lang="en-US" sz="2400" dirty="0"/>
              <a:t>Cations transported through salt and deposited on cathode</a:t>
            </a:r>
          </a:p>
          <a:p>
            <a:pPr marL="742950" lvl="1" indent="-285750"/>
            <a:r>
              <a:rPr lang="en-US" sz="2400" dirty="0"/>
              <a:t>Deposition of ions depends upon redox potential</a:t>
            </a:r>
          </a:p>
        </p:txBody>
      </p:sp>
      <p:pic>
        <p:nvPicPr>
          <p:cNvPr id="4730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07192"/>
            <a:ext cx="3161254" cy="422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09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54" y="838200"/>
            <a:ext cx="3868196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1669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0853" x="520700" y="936625"/>
          <p14:tracePt t="10951" x="525463" y="936625"/>
          <p14:tracePt t="10967" x="531813" y="942975"/>
          <p14:tracePt t="10983" x="542925" y="942975"/>
          <p14:tracePt t="10983" x="549275" y="942975"/>
          <p14:tracePt t="10992" x="560388" y="949325"/>
          <p14:tracePt t="10999" x="577850" y="949325"/>
          <p14:tracePt t="11016" x="600075" y="954088"/>
          <p14:tracePt t="11032" x="617538" y="960438"/>
          <p14:tracePt t="11049" x="635000" y="965200"/>
          <p14:tracePt t="11066" x="650875" y="965200"/>
          <p14:tracePt t="11082" x="668338" y="971550"/>
          <p14:tracePt t="11099" x="692150" y="982663"/>
          <p14:tracePt t="11116" x="720725" y="993775"/>
          <p14:tracePt t="11132" x="742950" y="1000125"/>
          <p14:tracePt t="11149" x="765175" y="1006475"/>
          <p14:tracePt t="11166" x="793750" y="1011238"/>
          <p14:tracePt t="11182" x="850900" y="1011238"/>
          <p14:tracePt t="11199" x="896938" y="1017588"/>
          <p14:tracePt t="11216" x="954088" y="1017588"/>
          <p14:tracePt t="11232" x="1017588" y="1022350"/>
          <p14:tracePt t="11249" x="1079500" y="1035050"/>
          <p14:tracePt t="11266" x="1149350" y="1035050"/>
          <p14:tracePt t="11282" x="1228725" y="1035050"/>
          <p14:tracePt t="11299" x="1303338" y="1039813"/>
          <p14:tracePt t="11316" x="1371600" y="1046163"/>
          <p14:tracePt t="11332" x="1450975" y="1046163"/>
          <p14:tracePt t="11349" x="1525588" y="1050925"/>
          <p14:tracePt t="11366" x="1565275" y="1050925"/>
          <p14:tracePt t="11382" x="1628775" y="1050925"/>
          <p14:tracePt t="11399" x="1668463" y="1057275"/>
          <p14:tracePt t="11416" x="1720850" y="1057275"/>
          <p14:tracePt t="11432" x="1778000" y="1063625"/>
          <p14:tracePt t="11449" x="1811338" y="1063625"/>
          <p14:tracePt t="11466" x="1828800" y="1063625"/>
          <p14:tracePt t="11482" x="1835150" y="1063625"/>
          <p14:tracePt t="11575" x="1839913" y="1063625"/>
          <p14:tracePt t="11599" x="1846263" y="1063625"/>
          <p14:tracePt t="11663" x="1851025" y="1063625"/>
          <p14:tracePt t="11879" x="1857375" y="1063625"/>
          <p14:tracePt t="11887" x="1863725" y="1063625"/>
          <p14:tracePt t="11895" x="1879600" y="1063625"/>
          <p14:tracePt t="11903" x="1943100" y="1050925"/>
          <p14:tracePt t="11916" x="2011363" y="1046163"/>
          <p14:tracePt t="11932" x="2068513" y="1035050"/>
          <p14:tracePt t="11949" x="2154238" y="1035050"/>
          <p14:tracePt t="11966" x="2268538" y="1017588"/>
          <p14:tracePt t="11982" x="2389188" y="1011238"/>
          <p14:tracePt t="11999" x="2417763" y="1006475"/>
          <p14:tracePt t="12016" x="2422525" y="1006475"/>
          <p14:tracePt t="12032" x="2435225" y="1006475"/>
          <p14:tracePt t="12175" x="2439988" y="1006475"/>
          <p14:tracePt t="12183" x="2457450" y="1006475"/>
          <p14:tracePt t="12199" x="2474913" y="1006475"/>
          <p14:tracePt t="12215" x="2520950" y="1006475"/>
          <p14:tracePt t="12216" x="2578100" y="1011238"/>
          <p14:tracePt t="12232" x="2686050" y="1022350"/>
          <p14:tracePt t="12249" x="2822575" y="1028700"/>
          <p14:tracePt t="12266" x="3000375" y="1028700"/>
          <p14:tracePt t="12282" x="3143250" y="1028700"/>
          <p14:tracePt t="12299" x="3303588" y="1028700"/>
          <p14:tracePt t="12316" x="3440113" y="1017588"/>
          <p14:tracePt t="12332" x="3578225" y="1011238"/>
          <p14:tracePt t="12349" x="3675063" y="1006475"/>
          <p14:tracePt t="12366" x="3765550" y="1000125"/>
          <p14:tracePt t="12382" x="3846513" y="993775"/>
          <p14:tracePt t="12399" x="3875088" y="989013"/>
          <p14:tracePt t="12416" x="3914775" y="982663"/>
          <p14:tracePt t="12432" x="3971925" y="982663"/>
          <p14:tracePt t="12449" x="4064000" y="977900"/>
          <p14:tracePt t="12466" x="4154488" y="965200"/>
          <p14:tracePt t="12482" x="4222750" y="960438"/>
          <p14:tracePt t="12499" x="4264025" y="954088"/>
          <p14:tracePt t="12516" x="4268788" y="954088"/>
          <p14:tracePt t="12583" x="4279900" y="954088"/>
          <p14:tracePt t="12590" x="4292600" y="954088"/>
          <p14:tracePt t="12615" x="4303713" y="954088"/>
          <p14:tracePt t="12623" x="4308475" y="954088"/>
          <p14:tracePt t="12871" x="0" y="0"/>
        </p14:tracePtLst>
        <p14:tracePtLst>
          <p14:tracePt t="18208" x="2457450" y="1439863"/>
          <p14:tracePt t="18215" x="2446338" y="1435100"/>
          <p14:tracePt t="18226" x="2435225" y="1435100"/>
          <p14:tracePt t="18232" x="2428875" y="1428750"/>
          <p14:tracePt t="18240" x="2406650" y="1422400"/>
          <p14:tracePt t="18250" x="2382838" y="1411288"/>
          <p14:tracePt t="18283" x="2349500" y="1411288"/>
          <p14:tracePt t="18283" x="2303463" y="1400175"/>
          <p14:tracePt t="18304" x="2251075" y="1400175"/>
          <p14:tracePt t="18320" x="2193925" y="1393825"/>
          <p14:tracePt t="18336" x="2120900" y="1389063"/>
          <p14:tracePt t="18352" x="2068513" y="1389063"/>
          <p14:tracePt t="18368" x="2017713" y="1382713"/>
          <p14:tracePt t="18383" x="1908175" y="1377950"/>
          <p14:tracePt t="18408" x="1828800" y="1377950"/>
          <p14:tracePt t="18424" x="1736725" y="1365250"/>
          <p14:tracePt t="18439" x="1668463" y="1365250"/>
          <p14:tracePt t="18455" x="1617663" y="1365250"/>
          <p14:tracePt t="18472" x="1571625" y="1365250"/>
          <p14:tracePt t="18483" x="1525588" y="1371600"/>
          <p14:tracePt t="18516" x="1492250" y="1377950"/>
          <p14:tracePt t="18533" x="1457325" y="1377950"/>
          <p14:tracePt t="18536" x="1435100" y="1382713"/>
          <p14:tracePt t="18550" x="1406525" y="1389063"/>
          <p14:tracePt t="18566" x="1382713" y="1393825"/>
          <p14:tracePt t="18583" x="1343025" y="1406525"/>
          <p14:tracePt t="18600" x="1308100" y="1417638"/>
          <p14:tracePt t="18616" x="1268413" y="1435100"/>
          <p14:tracePt t="18633" x="1228725" y="1457325"/>
          <p14:tracePt t="18650" x="1182688" y="1479550"/>
          <p14:tracePt t="18667" x="1131888" y="1508125"/>
          <p14:tracePt t="18683" x="1085850" y="1536700"/>
          <p14:tracePt t="18699" x="1050925" y="1565275"/>
          <p14:tracePt t="18716" x="1017588" y="1582738"/>
          <p14:tracePt t="18733" x="1006475" y="1600200"/>
          <p14:tracePt t="18750" x="982663" y="1617663"/>
          <p14:tracePt t="18766" x="965200" y="1639888"/>
          <p14:tracePt t="18783" x="960438" y="1674813"/>
          <p14:tracePt t="18800" x="954088" y="1697038"/>
          <p14:tracePt t="18816" x="954088" y="1720850"/>
          <p14:tracePt t="18855" x="954088" y="1725613"/>
          <p14:tracePt t="18888" x="954088" y="1731963"/>
          <p14:tracePt t="18904" x="960438" y="1736725"/>
          <p14:tracePt t="18904" x="971550" y="1743075"/>
          <p14:tracePt t="18916" x="1000125" y="1749425"/>
          <p14:tracePt t="18933" x="1057275" y="1754188"/>
          <p14:tracePt t="18950" x="1120775" y="1771650"/>
          <p14:tracePt t="18966" x="1200150" y="1778000"/>
          <p14:tracePt t="18983" x="1303338" y="1789113"/>
          <p14:tracePt t="19000" x="1354138" y="1793875"/>
          <p14:tracePt t="19016" x="1417638" y="1800225"/>
          <p14:tracePt t="19033" x="1479550" y="1800225"/>
          <p14:tracePt t="19049" x="1549400" y="1800225"/>
          <p14:tracePt t="19066" x="1617663" y="1800225"/>
          <p14:tracePt t="19083" x="1679575" y="1800225"/>
          <p14:tracePt t="19099" x="1720850" y="1800225"/>
          <p14:tracePt t="19116" x="1771650" y="1800225"/>
          <p14:tracePt t="19134" x="1835150" y="1800225"/>
          <p14:tracePt t="19150" x="1903413" y="1800225"/>
          <p14:tracePt t="19167" x="1993900" y="1800225"/>
          <p14:tracePt t="19183" x="2149475" y="1793875"/>
          <p14:tracePt t="19200" x="2279650" y="1782763"/>
          <p14:tracePt t="19216" x="2406650" y="1778000"/>
          <p14:tracePt t="19233" x="2497138" y="1760538"/>
          <p14:tracePt t="19249" x="2600325" y="1754188"/>
          <p14:tracePt t="19266" x="2692400" y="1743075"/>
          <p14:tracePt t="19283" x="2771775" y="1725613"/>
          <p14:tracePt t="19300" x="2846388" y="1708150"/>
          <p14:tracePt t="19316" x="2897188" y="1697038"/>
          <p14:tracePt t="19333" x="2954338" y="1692275"/>
          <p14:tracePt t="19350" x="2989263" y="1679575"/>
          <p14:tracePt t="19366" x="3017838" y="1668463"/>
          <p14:tracePt t="19383" x="3028950" y="1657350"/>
          <p14:tracePt t="19440" x="3028950" y="1646238"/>
          <p14:tracePt t="19456" x="3028950" y="1639888"/>
          <p14:tracePt t="19471" x="3028950" y="1635125"/>
          <p14:tracePt t="19480" x="3022600" y="1622425"/>
          <p14:tracePt t="19499" x="3011488" y="1617663"/>
          <p14:tracePt t="19500" x="2978150" y="1593850"/>
          <p14:tracePt t="19516" x="2943225" y="1577975"/>
          <p14:tracePt t="19533" x="2886075" y="1554163"/>
          <p14:tracePt t="19549" x="2822575" y="1531938"/>
          <p14:tracePt t="19566" x="2732088" y="1503363"/>
          <p14:tracePt t="19583" x="2578100" y="1468438"/>
          <p14:tracePt t="19600" x="2474913" y="1450975"/>
          <p14:tracePt t="19616" x="2378075" y="1439863"/>
          <p14:tracePt t="19633" x="2268538" y="1428750"/>
          <p14:tracePt t="19649" x="2149475" y="1422400"/>
          <p14:tracePt t="19667" x="2022475" y="1422400"/>
          <p14:tracePt t="19683" x="1920875" y="1417638"/>
          <p14:tracePt t="19700" x="1822450" y="1417638"/>
          <p14:tracePt t="19716" x="1743075" y="1417638"/>
          <p14:tracePt t="19733" x="1663700" y="1422400"/>
          <p14:tracePt t="19749" x="1571625" y="1428750"/>
          <p14:tracePt t="19766" x="1497013" y="1446213"/>
          <p14:tracePt t="19783" x="1377950" y="1474788"/>
          <p14:tracePt t="19800" x="1274763" y="1492250"/>
          <p14:tracePt t="19816" x="1160463" y="1525588"/>
          <p14:tracePt t="19833" x="1068388" y="1554163"/>
          <p14:tracePt t="19849" x="993775" y="1571625"/>
          <p14:tracePt t="19866" x="949325" y="1589088"/>
          <p14:tracePt t="19883" x="908050" y="1606550"/>
          <p14:tracePt t="19900" x="879475" y="1617663"/>
          <p14:tracePt t="19916" x="874713" y="1628775"/>
          <p14:tracePt t="19951" x="868363" y="1635125"/>
          <p14:tracePt t="19967" x="868363" y="1646238"/>
          <p14:tracePt t="19968" x="863600" y="1651000"/>
          <p14:tracePt t="19983" x="863600" y="1679575"/>
          <p14:tracePt t="20000" x="863600" y="1697038"/>
          <p14:tracePt t="20048" x="863600" y="1703388"/>
          <p14:tracePt t="20055" x="868363" y="1708150"/>
          <p14:tracePt t="20072" x="874713" y="1708150"/>
          <p14:tracePt t="20079" x="885825" y="1714500"/>
          <p14:tracePt t="20088" x="914400" y="1714500"/>
          <p14:tracePt t="20099" x="977900" y="1720850"/>
          <p14:tracePt t="20116" x="1074738" y="1720850"/>
          <p14:tracePt t="20133" x="1200150" y="1720850"/>
          <p14:tracePt t="20149" x="1325563" y="1720850"/>
          <p14:tracePt t="20166" x="1428750" y="1708150"/>
          <p14:tracePt t="20183" x="1474788" y="1703388"/>
          <p14:tracePt t="20288" x="1479550" y="1703388"/>
          <p14:tracePt t="20592" x="1479550" y="1697038"/>
          <p14:tracePt t="20601" x="1468438" y="1697038"/>
          <p14:tracePt t="20616" x="1428750" y="1692275"/>
          <p14:tracePt t="20633" x="1400175" y="1692275"/>
          <p14:tracePt t="20633" x="1325563" y="1685925"/>
          <p14:tracePt t="20649" x="1246188" y="1674813"/>
          <p14:tracePt t="20666" x="1177925" y="1668463"/>
          <p14:tracePt t="20683" x="1143000" y="1668463"/>
          <p14:tracePt t="20700" x="1136650" y="1668463"/>
          <p14:tracePt t="20751" x="1131888" y="1668463"/>
          <p14:tracePt t="20999" x="1136650" y="1668463"/>
          <p14:tracePt t="21008" x="1143000" y="1668463"/>
          <p14:tracePt t="21024" x="1160463" y="1668463"/>
          <p14:tracePt t="21033" x="1165225" y="1668463"/>
          <p14:tracePt t="21039" x="1189038" y="1668463"/>
          <p14:tracePt t="21049" x="1211263" y="1663700"/>
          <p14:tracePt t="21066" x="1250950" y="1663700"/>
          <p14:tracePt t="21083" x="1274763" y="1657350"/>
          <p14:tracePt t="21099" x="1292225" y="1657350"/>
          <p14:tracePt t="21447" x="1296988" y="1657350"/>
          <p14:tracePt t="21459" x="1308100" y="1657350"/>
          <p14:tracePt t="21463" x="1314450" y="1657350"/>
          <p14:tracePt t="21471" x="1331913" y="1657350"/>
          <p14:tracePt t="21483" x="1360488" y="1657350"/>
          <p14:tracePt t="21499" x="1377950" y="1657350"/>
          <p14:tracePt t="21516" x="1389063" y="1651000"/>
          <p14:tracePt t="21532" x="1400175" y="1651000"/>
          <p14:tracePt t="21623" x="1406525" y="1651000"/>
          <p14:tracePt t="21631" x="1417638" y="1651000"/>
          <p14:tracePt t="21639" x="1446213" y="1651000"/>
          <p14:tracePt t="21649" x="1468438" y="1651000"/>
          <p14:tracePt t="21666" x="1485900" y="1651000"/>
          <p14:tracePt t="21683" x="1497013" y="1651000"/>
          <p14:tracePt t="21699" x="1514475" y="1651000"/>
          <p14:tracePt t="21717" x="1536700" y="1651000"/>
          <p14:tracePt t="21733" x="1565275" y="1651000"/>
          <p14:tracePt t="21749" x="1606550" y="1657350"/>
          <p14:tracePt t="21766" x="1657350" y="1663700"/>
          <p14:tracePt t="21783" x="1749425" y="1668463"/>
          <p14:tracePt t="21800" x="1828800" y="1668463"/>
          <p14:tracePt t="21816" x="1936750" y="1668463"/>
          <p14:tracePt t="21833" x="2046288" y="1674813"/>
          <p14:tracePt t="21849" x="2108200" y="1674813"/>
          <p14:tracePt t="21866" x="2136775" y="1674813"/>
          <p14:tracePt t="21960" x="2143125" y="1674813"/>
          <p14:tracePt t="21983" x="2154238" y="1674813"/>
          <p14:tracePt t="21991" x="2160588" y="1674813"/>
          <p14:tracePt t="21999" x="2165350" y="1674813"/>
          <p14:tracePt t="22004" x="2200275" y="1674813"/>
          <p14:tracePt t="22016" x="2268538" y="1674813"/>
          <p14:tracePt t="22033" x="2378075" y="1668463"/>
          <p14:tracePt t="22049" x="2497138" y="1663700"/>
          <p14:tracePt t="22066" x="2606675" y="1651000"/>
          <p14:tracePt t="22083" x="2714625" y="1639888"/>
          <p14:tracePt t="22099" x="2789238" y="1617663"/>
          <p14:tracePt t="22116" x="2828925" y="1593850"/>
          <p14:tracePt t="22133" x="2851150" y="1577975"/>
          <p14:tracePt t="22149" x="2857500" y="1560513"/>
          <p14:tracePt t="22166" x="2857500" y="1549400"/>
          <p14:tracePt t="22183" x="2857500" y="1531938"/>
          <p14:tracePt t="22200" x="2857500" y="1525588"/>
          <p14:tracePt t="22216" x="2840038" y="1514475"/>
          <p14:tracePt t="22232" x="2811463" y="1497013"/>
          <p14:tracePt t="22249" x="2736850" y="1463675"/>
          <p14:tracePt t="22266" x="2635250" y="1428750"/>
          <p14:tracePt t="22283" x="2508250" y="1393825"/>
          <p14:tracePt t="22299" x="2389188" y="1365250"/>
          <p14:tracePt t="22316" x="2263775" y="1349375"/>
          <p14:tracePt t="22333" x="2103438" y="1336675"/>
          <p14:tracePt t="22349" x="1925638" y="1320800"/>
          <p14:tracePt t="22366" x="1754188" y="1308100"/>
          <p14:tracePt t="22383" x="1536700" y="1308100"/>
          <p14:tracePt t="22399" x="1417638" y="1314450"/>
          <p14:tracePt t="22416" x="1320800" y="1325563"/>
          <p14:tracePt t="22433" x="1228725" y="1343025"/>
          <p14:tracePt t="22449" x="1171575" y="1354138"/>
          <p14:tracePt t="22466" x="1136650" y="1365250"/>
          <p14:tracePt t="22483" x="1114425" y="1371600"/>
          <p14:tracePt t="22499" x="1096963" y="1382713"/>
          <p14:tracePt t="22516" x="1068388" y="1406525"/>
          <p14:tracePt t="22533" x="1039813" y="1422400"/>
          <p14:tracePt t="22549" x="1022350" y="1435100"/>
          <p14:tracePt t="22566" x="1011238" y="1446213"/>
          <p14:tracePt t="22583" x="1011238" y="1450975"/>
          <p14:tracePt t="22782" x="0" y="0"/>
        </p14:tracePtLst>
        <p14:tracePtLst>
          <p14:tracePt t="49406" x="3251200" y="3451225"/>
          <p14:tracePt t="49637" x="3235325" y="3446463"/>
          <p14:tracePt t="49649" x="3217863" y="3440113"/>
          <p14:tracePt t="49653" x="3200400" y="3435350"/>
          <p14:tracePt t="49661" x="3171825" y="3422650"/>
          <p14:tracePt t="49673" x="3125788" y="3411538"/>
          <p14:tracePt t="49690" x="3051175" y="3400425"/>
          <p14:tracePt t="49709" x="2960688" y="3378200"/>
          <p14:tracePt t="49725" x="2857500" y="3360738"/>
          <p14:tracePt t="49741" x="2754313" y="3336925"/>
          <p14:tracePt t="49757" x="2611438" y="3314700"/>
          <p14:tracePt t="49781" x="2520950" y="3303588"/>
          <p14:tracePt t="49797" x="2422525" y="3286125"/>
          <p14:tracePt t="49806" x="2320925" y="3275013"/>
          <p14:tracePt t="49823" x="2228850" y="3257550"/>
          <p14:tracePt t="49840" x="2132013" y="3251200"/>
          <p14:tracePt t="49856" x="2022475" y="3251200"/>
          <p14:tracePt t="49873" x="1903413" y="3240088"/>
          <p14:tracePt t="49890" x="1778000" y="3240088"/>
          <p14:tracePt t="49906" x="1651000" y="3240088"/>
          <p14:tracePt t="49923" x="1503363" y="3246438"/>
          <p14:tracePt t="49940" x="1365250" y="3246438"/>
          <p14:tracePt t="49956" x="1189038" y="3263900"/>
          <p14:tracePt t="49973" x="1068388" y="3275013"/>
          <p14:tracePt t="49990" x="949325" y="3292475"/>
          <p14:tracePt t="50006" x="811213" y="3303588"/>
          <p14:tracePt t="50023" x="703263" y="3325813"/>
          <p14:tracePt t="50040" x="606425" y="3349625"/>
          <p14:tracePt t="50056" x="554038" y="3365500"/>
          <p14:tracePt t="50073" x="503238" y="3382963"/>
          <p14:tracePt t="50090" x="457200" y="3394075"/>
          <p14:tracePt t="50107" x="428625" y="3411538"/>
          <p14:tracePt t="50123" x="406400" y="3422650"/>
          <p14:tracePt t="50140" x="400050" y="3429000"/>
          <p14:tracePt t="50156" x="371475" y="3440113"/>
          <p14:tracePt t="50173" x="365125" y="3463925"/>
          <p14:tracePt t="50190" x="342900" y="3475038"/>
          <p14:tracePt t="50206" x="320675" y="3508375"/>
          <p14:tracePt t="50223" x="292100" y="3560763"/>
          <p14:tracePt t="50240" x="250825" y="3611563"/>
          <p14:tracePt t="50256" x="217488" y="3668713"/>
          <p14:tracePt t="50273" x="193675" y="3725863"/>
          <p14:tracePt t="50290" x="177800" y="3789363"/>
          <p14:tracePt t="50306" x="177800" y="3851275"/>
          <p14:tracePt t="50323" x="177800" y="3903663"/>
          <p14:tracePt t="50340" x="193675" y="3949700"/>
          <p14:tracePt t="50356" x="222250" y="4000500"/>
          <p14:tracePt t="50374" x="239713" y="4022725"/>
          <p14:tracePt t="50390" x="257175" y="4046538"/>
          <p14:tracePt t="50406" x="279400" y="4064000"/>
          <p14:tracePt t="50423" x="292100" y="4079875"/>
          <p14:tracePt t="50440" x="314325" y="4103688"/>
          <p14:tracePt t="50456" x="342900" y="4125913"/>
          <p14:tracePt t="50473" x="388938" y="4149725"/>
          <p14:tracePt t="50490" x="446088" y="4171950"/>
          <p14:tracePt t="50506" x="536575" y="4200525"/>
          <p14:tracePt t="50523" x="639763" y="4229100"/>
          <p14:tracePt t="50540" x="754063" y="4264025"/>
          <p14:tracePt t="50556" x="914400" y="4279900"/>
          <p14:tracePt t="50574" x="1035050" y="4292600"/>
          <p14:tracePt t="50590" x="1171575" y="4297363"/>
          <p14:tracePt t="50606" x="1314450" y="4303713"/>
          <p14:tracePt t="50623" x="1479550" y="4303713"/>
          <p14:tracePt t="50640" x="1663700" y="4303713"/>
          <p14:tracePt t="50656" x="1857375" y="4303713"/>
          <p14:tracePt t="50673" x="2039938" y="4303713"/>
          <p14:tracePt t="50690" x="2217738" y="4297363"/>
          <p14:tracePt t="50706" x="2378075" y="4286250"/>
          <p14:tracePt t="50723" x="2520950" y="4275138"/>
          <p14:tracePt t="50740" x="2668588" y="4257675"/>
          <p14:tracePt t="50756" x="2886075" y="4235450"/>
          <p14:tracePt t="50773" x="3046413" y="4217988"/>
          <p14:tracePt t="50790" x="3200400" y="4200525"/>
          <p14:tracePt t="50806" x="3349625" y="4189413"/>
          <p14:tracePt t="50823" x="3508375" y="4160838"/>
          <p14:tracePt t="50840" x="3646488" y="4137025"/>
          <p14:tracePt t="50856" x="3783013" y="4114800"/>
          <p14:tracePt t="50873" x="3925888" y="4103688"/>
          <p14:tracePt t="50890" x="4046538" y="4079875"/>
          <p14:tracePt t="50906" x="4171950" y="4046538"/>
          <p14:tracePt t="50924" x="4314825" y="3983038"/>
          <p14:tracePt t="50940" x="4457700" y="3914775"/>
          <p14:tracePt t="50957" x="4646613" y="3800475"/>
          <p14:tracePt t="50973" x="4737100" y="3736975"/>
          <p14:tracePt t="50990" x="4822825" y="3686175"/>
          <p14:tracePt t="51006" x="4868863" y="3651250"/>
          <p14:tracePt t="51023" x="4879975" y="3629025"/>
          <p14:tracePt t="51040" x="4886325" y="3617913"/>
          <p14:tracePt t="51057" x="4886325" y="3611563"/>
          <p14:tracePt t="51073" x="4886325" y="3600450"/>
          <p14:tracePt t="51090" x="4864100" y="3578225"/>
          <p14:tracePt t="51106" x="4811713" y="3554413"/>
          <p14:tracePt t="51123" x="4725988" y="3521075"/>
          <p14:tracePt t="51140" x="4606925" y="3479800"/>
          <p14:tracePt t="51156" x="4337050" y="3417888"/>
          <p14:tracePt t="51173" x="4149725" y="3382963"/>
          <p14:tracePt t="51190" x="3943350" y="3360738"/>
          <p14:tracePt t="51206" x="3736975" y="3332163"/>
          <p14:tracePt t="51223" x="3525838" y="3321050"/>
          <p14:tracePt t="51240" x="3286125" y="3292475"/>
          <p14:tracePt t="51256" x="3068638" y="3268663"/>
          <p14:tracePt t="51273" x="2874963" y="3257550"/>
          <p14:tracePt t="51290" x="2697163" y="3251200"/>
          <p14:tracePt t="51306" x="2525713" y="3240088"/>
          <p14:tracePt t="51323" x="2349500" y="3240088"/>
          <p14:tracePt t="51340" x="2165350" y="3240088"/>
          <p14:tracePt t="51357" x="1914525" y="3240088"/>
          <p14:tracePt t="51373" x="1765300" y="3240088"/>
          <p14:tracePt t="51390" x="1628775" y="3246438"/>
          <p14:tracePt t="51406" x="1485900" y="3251200"/>
          <p14:tracePt t="51423" x="1343025" y="3268663"/>
          <p14:tracePt t="51440" x="1200150" y="3279775"/>
          <p14:tracePt t="51457" x="1057275" y="3297238"/>
          <p14:tracePt t="51473" x="931863" y="3321050"/>
          <p14:tracePt t="51490" x="828675" y="3336925"/>
          <p14:tracePt t="51506" x="742950" y="3354388"/>
          <p14:tracePt t="51523" x="663575" y="3378200"/>
          <p14:tracePt t="51540" x="588963" y="3406775"/>
          <p14:tracePt t="51556" x="485775" y="3457575"/>
          <p14:tracePt t="51573" x="434975" y="3492500"/>
          <p14:tracePt t="51590" x="406400" y="3521075"/>
          <p14:tracePt t="51606" x="377825" y="3549650"/>
          <p14:tracePt t="51623" x="336550" y="3594100"/>
          <p14:tracePt t="51640" x="307975" y="3635375"/>
          <p14:tracePt t="51656" x="292100" y="3668713"/>
          <p14:tracePt t="51673" x="279400" y="3692525"/>
          <p14:tracePt t="51690" x="279400" y="3721100"/>
          <p14:tracePt t="51706" x="279400" y="3736975"/>
          <p14:tracePt t="51723" x="279400" y="3749675"/>
          <p14:tracePt t="51739" x="279400" y="3765550"/>
          <p14:tracePt t="51757" x="279400" y="3778250"/>
          <p14:tracePt t="51773" x="285750" y="3794125"/>
          <p14:tracePt t="51790" x="314325" y="3829050"/>
          <p14:tracePt t="51806" x="354013" y="3857625"/>
          <p14:tracePt t="51823" x="439738" y="3908425"/>
          <p14:tracePt t="51840" x="554038" y="3960813"/>
          <p14:tracePt t="51856" x="668338" y="4017963"/>
          <p14:tracePt t="51873" x="782638" y="4064000"/>
          <p14:tracePt t="51890" x="908050" y="4097338"/>
          <p14:tracePt t="51906" x="1057275" y="4125913"/>
          <p14:tracePt t="51923" x="1235075" y="4149725"/>
          <p14:tracePt t="51940" x="1446213" y="4165600"/>
          <p14:tracePt t="51956" x="1874838" y="4183063"/>
          <p14:tracePt t="51973" x="2171700" y="4183063"/>
          <p14:tracePt t="51990" x="2474913" y="4183063"/>
          <p14:tracePt t="52006" x="2714625" y="4183063"/>
          <p14:tracePt t="52023" x="2932113" y="4183063"/>
          <p14:tracePt t="52040" x="3132138" y="4165600"/>
          <p14:tracePt t="52056" x="3308350" y="4143375"/>
          <p14:tracePt t="52073" x="3468688" y="4114800"/>
          <p14:tracePt t="52090" x="3606800" y="4079875"/>
          <p14:tracePt t="52107" x="3749675" y="4029075"/>
          <p14:tracePt t="52123" x="3875088" y="3994150"/>
          <p14:tracePt t="52139" x="3994150" y="3954463"/>
          <p14:tracePt t="52156" x="4149725" y="3908425"/>
          <p14:tracePt t="52174" x="4240213" y="3875088"/>
          <p14:tracePt t="52190" x="4337050" y="3829050"/>
          <p14:tracePt t="52206" x="4435475" y="3771900"/>
          <p14:tracePt t="52223" x="4521200" y="3721100"/>
          <p14:tracePt t="52240" x="4583113" y="3675063"/>
          <p14:tracePt t="52256" x="4622800" y="3640138"/>
          <p14:tracePt t="52273" x="4651375" y="3617913"/>
          <p14:tracePt t="52290" x="4668838" y="3589338"/>
          <p14:tracePt t="52306" x="4675188" y="3565525"/>
          <p14:tracePt t="52323" x="4675188" y="3549650"/>
          <p14:tracePt t="52340" x="4675188" y="3532188"/>
          <p14:tracePt t="52356" x="4629150" y="3497263"/>
          <p14:tracePt t="52373" x="4543425" y="3457575"/>
          <p14:tracePt t="52390" x="4411663" y="3406775"/>
          <p14:tracePt t="52406" x="4222750" y="3360738"/>
          <p14:tracePt t="52423" x="4000500" y="3308350"/>
          <p14:tracePt t="52440" x="3732213" y="3257550"/>
          <p14:tracePt t="52456" x="3435350" y="3217863"/>
          <p14:tracePt t="52473" x="3149600" y="3182938"/>
          <p14:tracePt t="52490" x="2874963" y="3154363"/>
          <p14:tracePt t="52506" x="2617788" y="3125788"/>
          <p14:tracePt t="52523" x="2422525" y="3114675"/>
          <p14:tracePt t="52540" x="2251075" y="3108325"/>
          <p14:tracePt t="52556" x="2006600" y="3108325"/>
          <p14:tracePt t="52574" x="1828800" y="3121025"/>
          <p14:tracePt t="52590" x="1663700" y="3125788"/>
          <p14:tracePt t="52607" x="1514475" y="3149600"/>
          <p14:tracePt t="52623" x="1365250" y="3165475"/>
          <p14:tracePt t="52640" x="1228725" y="3206750"/>
          <p14:tracePt t="52656" x="1068388" y="3235325"/>
          <p14:tracePt t="52673" x="936625" y="3275013"/>
          <p14:tracePt t="52690" x="817563" y="3303588"/>
          <p14:tracePt t="52706" x="703263" y="3332163"/>
          <p14:tracePt t="52723" x="600075" y="3365500"/>
          <p14:tracePt t="52740" x="508000" y="3382963"/>
          <p14:tracePt t="52756" x="411163" y="3422650"/>
          <p14:tracePt t="52773" x="354013" y="3446463"/>
          <p14:tracePt t="52790" x="303213" y="3468688"/>
          <p14:tracePt t="52806" x="257175" y="3486150"/>
          <p14:tracePt t="52823" x="234950" y="3508375"/>
          <p14:tracePt t="52840" x="211138" y="3525838"/>
          <p14:tracePt t="52856" x="182563" y="3554413"/>
          <p14:tracePt t="52873" x="153988" y="3606800"/>
          <p14:tracePt t="52890" x="125413" y="3668713"/>
          <p14:tracePt t="52906" x="114300" y="3760788"/>
          <p14:tracePt t="52923" x="114300" y="3851275"/>
          <p14:tracePt t="52940" x="142875" y="3954463"/>
          <p14:tracePt t="52956" x="182563" y="4051300"/>
          <p14:tracePt t="52973" x="211138" y="4092575"/>
          <p14:tracePt t="52990" x="239713" y="4137025"/>
          <p14:tracePt t="53006" x="279400" y="4165600"/>
          <p14:tracePt t="53023" x="331788" y="4194175"/>
          <p14:tracePt t="53040" x="388938" y="4229100"/>
          <p14:tracePt t="53056" x="457200" y="4268788"/>
          <p14:tracePt t="53073" x="525463" y="4308475"/>
          <p14:tracePt t="53090" x="593725" y="4343400"/>
          <p14:tracePt t="53106" x="674688" y="4371975"/>
          <p14:tracePt t="53123" x="760413" y="4383088"/>
          <p14:tracePt t="53140" x="868363" y="4394200"/>
          <p14:tracePt t="53156" x="1092200" y="4394200"/>
          <p14:tracePt t="53173" x="1268413" y="4389438"/>
          <p14:tracePt t="53189" x="1492250" y="4383088"/>
          <p14:tracePt t="53206" x="1789113" y="4354513"/>
          <p14:tracePt t="53223" x="2068513" y="4325938"/>
          <p14:tracePt t="53240" x="2217738" y="4275138"/>
          <p14:tracePt t="53256" x="2286000" y="4251325"/>
          <p14:tracePt t="53273" x="2292350" y="4246563"/>
          <p14:tracePt t="53397" x="2297113" y="4240213"/>
          <p14:tracePt t="53437" x="2297113" y="4235450"/>
          <p14:tracePt t="53445" x="2297113" y="4229100"/>
          <p14:tracePt t="53466" x="2292350" y="4217988"/>
          <p14:tracePt t="53473" x="2292350" y="4211638"/>
          <p14:tracePt t="53473" x="2286000" y="4211638"/>
          <p14:tracePt t="53741" x="2286000" y="4206875"/>
          <p14:tracePt t="53749" x="2308225" y="4206875"/>
          <p14:tracePt t="53757" x="2371725" y="4200525"/>
          <p14:tracePt t="53773" x="2417763" y="4200525"/>
          <p14:tracePt t="53773" x="2520950" y="4194175"/>
          <p14:tracePt t="53790" x="2617788" y="4194175"/>
          <p14:tracePt t="53806" x="2725738" y="4194175"/>
          <p14:tracePt t="53823" x="2835275" y="4200525"/>
          <p14:tracePt t="53840" x="2932113" y="4200525"/>
          <p14:tracePt t="53856" x="3022600" y="4200525"/>
          <p14:tracePt t="53873" x="3074988" y="4206875"/>
          <p14:tracePt t="53890" x="3108325" y="4206875"/>
          <p14:tracePt t="53906" x="3136900" y="4211638"/>
          <p14:tracePt t="53923" x="3171825" y="4217988"/>
          <p14:tracePt t="53940" x="3217863" y="4222750"/>
          <p14:tracePt t="53956" x="3297238" y="4222750"/>
          <p14:tracePt t="53973" x="3349625" y="4222750"/>
          <p14:tracePt t="53990" x="3400425" y="4222750"/>
          <p14:tracePt t="54006" x="3440113" y="4222750"/>
          <p14:tracePt t="54023" x="3468688" y="4217988"/>
          <p14:tracePt t="54040" x="3503613" y="4217988"/>
          <p14:tracePt t="54056" x="3532188" y="4206875"/>
          <p14:tracePt t="54073" x="3578225" y="4200525"/>
          <p14:tracePt t="54090" x="3617913" y="4189413"/>
          <p14:tracePt t="54105" x="3668713" y="4171950"/>
          <p14:tracePt t="54122" x="3732213" y="4160838"/>
          <p14:tracePt t="54139" x="3806825" y="4143375"/>
          <p14:tracePt t="54155" x="3903663" y="4121150"/>
          <p14:tracePt t="54173" x="3965575" y="4103688"/>
          <p14:tracePt t="54190" x="4035425" y="4075113"/>
          <p14:tracePt t="54206" x="4092575" y="4051300"/>
          <p14:tracePt t="54224" x="4137025" y="4029075"/>
          <p14:tracePt t="54240" x="4178300" y="4006850"/>
          <p14:tracePt t="54257" x="4206875" y="3994150"/>
          <p14:tracePt t="54273" x="4217988" y="3983038"/>
          <p14:tracePt t="54290" x="4235450" y="3978275"/>
          <p14:tracePt t="54306" x="4240213" y="3971925"/>
          <p14:tracePt t="54323" x="4251325" y="3965575"/>
          <p14:tracePt t="54340" x="4251325" y="3960813"/>
          <p14:tracePt t="54356" x="4257675" y="3960813"/>
          <p14:tracePt t="54852" x="0" y="0"/>
        </p14:tracePtLst>
        <p14:tracePtLst>
          <p14:tracePt t="56311" x="1160463" y="1679575"/>
          <p14:tracePt t="56445" x="1160463" y="1674813"/>
          <p14:tracePt t="56453" x="1160463" y="1668463"/>
          <p14:tracePt t="56461" x="1165225" y="1668463"/>
          <p14:tracePt t="56469" x="1177925" y="1657350"/>
          <p14:tracePt t="56477" x="1189038" y="1651000"/>
          <p14:tracePt t="56489" x="1193800" y="1646238"/>
          <p14:tracePt t="56510" x="1200150" y="1646238"/>
          <p14:tracePt t="56525" x="1206500" y="1646238"/>
          <p14:tracePt t="56573" x="1211263" y="1646238"/>
          <p14:tracePt t="56589" x="1217613" y="1646238"/>
          <p14:tracePt t="56613" x="1222375" y="1646238"/>
          <p14:tracePt t="56629" x="1228725" y="1646238"/>
          <p14:tracePt t="56639" x="1235075" y="1646238"/>
          <p14:tracePt t="56640" x="1250950" y="1657350"/>
          <p14:tracePt t="56656" x="1268413" y="1663700"/>
          <p14:tracePt t="56673" x="1279525" y="1668463"/>
          <p14:tracePt t="56689" x="1285875" y="1674813"/>
          <p14:tracePt t="56706" x="1292225" y="1679575"/>
          <p14:tracePt t="56723" x="1303338" y="1685925"/>
          <p14:tracePt t="56739" x="1314450" y="1692275"/>
          <p14:tracePt t="56756" x="1331913" y="1703388"/>
          <p14:tracePt t="56773" x="1336675" y="1708150"/>
          <p14:tracePt t="56789" x="1343025" y="1708150"/>
          <p14:tracePt t="56806" x="1354138" y="1714500"/>
          <p14:tracePt t="56823" x="1365250" y="1720850"/>
          <p14:tracePt t="56839" x="1377950" y="1731963"/>
          <p14:tracePt t="56856" x="1400175" y="1736725"/>
          <p14:tracePt t="56873" x="1411288" y="1736725"/>
          <p14:tracePt t="56889" x="1422400" y="1736725"/>
          <p14:tracePt t="56906" x="1422400" y="1743075"/>
          <p14:tracePt t="56941" x="1428750" y="1743075"/>
          <p14:tracePt t="56973" x="1435100" y="1743075"/>
          <p14:tracePt t="56989" x="1439863" y="1743075"/>
          <p14:tracePt t="57005" x="1446213" y="1743075"/>
          <p14:tracePt t="57013" x="1457325" y="1743075"/>
          <p14:tracePt t="57021" x="1463675" y="1743075"/>
          <p14:tracePt t="57029" x="1479550" y="1743075"/>
          <p14:tracePt t="57041" x="1520825" y="1743075"/>
          <p14:tracePt t="57056" x="1571625" y="1743075"/>
          <p14:tracePt t="57073" x="1639888" y="1743075"/>
          <p14:tracePt t="57089" x="1720850" y="1736725"/>
          <p14:tracePt t="57106" x="1793875" y="1725613"/>
          <p14:tracePt t="57123" x="1868488" y="1714500"/>
          <p14:tracePt t="57139" x="1920875" y="1708150"/>
          <p14:tracePt t="57156" x="1982788" y="1703388"/>
          <p14:tracePt t="57173" x="2028825" y="1697038"/>
          <p14:tracePt t="57189" x="2063750" y="1692275"/>
          <p14:tracePt t="57206" x="2092325" y="1685925"/>
          <p14:tracePt t="57223" x="2120900" y="1679575"/>
          <p14:tracePt t="57239" x="2143125" y="1679575"/>
          <p14:tracePt t="57256" x="2178050" y="1679575"/>
          <p14:tracePt t="57273" x="2211388" y="1674813"/>
          <p14:tracePt t="57289" x="2239963" y="1674813"/>
          <p14:tracePt t="57306" x="2268538" y="1668463"/>
          <p14:tracePt t="57322" x="2286000" y="1668463"/>
          <p14:tracePt t="57339" x="2308225" y="1668463"/>
          <p14:tracePt t="57356" x="2343150" y="1668463"/>
          <p14:tracePt t="57373" x="2354263" y="1668463"/>
          <p14:tracePt t="57389" x="2365375" y="1668463"/>
          <p14:tracePt t="57406" x="2371725" y="1668463"/>
          <p14:tracePt t="57453" x="2378075" y="1668463"/>
          <p14:tracePt t="57477" x="2389188" y="1668463"/>
          <p14:tracePt t="57485" x="2393950" y="1668463"/>
          <p14:tracePt t="57493" x="2406650" y="1668463"/>
          <p14:tracePt t="57506" x="2411413" y="1668463"/>
          <p14:tracePt t="57506" x="2446338" y="1668463"/>
          <p14:tracePt t="57522" x="2479675" y="1668463"/>
          <p14:tracePt t="57539" x="2520950" y="1663700"/>
          <p14:tracePt t="57556" x="2582863" y="1663700"/>
          <p14:tracePt t="57573" x="2600325" y="1657350"/>
          <p14:tracePt t="57589" x="2611438" y="1651000"/>
          <p14:tracePt t="57606" x="2617788" y="1651000"/>
          <p14:tracePt t="57885" x="2611438" y="1651000"/>
          <p14:tracePt t="57889" x="2606675" y="1646238"/>
          <p14:tracePt t="57906" x="2593975" y="1646238"/>
          <p14:tracePt t="57906" x="2560638" y="1646238"/>
          <p14:tracePt t="57923" x="2525713" y="1646238"/>
          <p14:tracePt t="57939" x="2492375" y="1646238"/>
          <p14:tracePt t="57956" x="2463800" y="1646238"/>
          <p14:tracePt t="57973" x="2457450" y="1646238"/>
          <p14:tracePt t="58285" x="2468563" y="1639888"/>
          <p14:tracePt t="58293" x="2474913" y="1628775"/>
          <p14:tracePt t="58301" x="2492375" y="1622425"/>
          <p14:tracePt t="58309" x="2508250" y="1611313"/>
          <p14:tracePt t="58317" x="2532063" y="1600200"/>
          <p14:tracePt t="58323" x="2593975" y="1565275"/>
          <p14:tracePt t="58339" x="2679700" y="1508125"/>
          <p14:tracePt t="58356" x="2817813" y="1422400"/>
          <p14:tracePt t="58373" x="2863850" y="1389063"/>
          <p14:tracePt t="58390" x="2879725" y="1371600"/>
          <p14:tracePt t="58406" x="2897188" y="1360488"/>
          <p14:tracePt t="58423" x="2903538" y="1349375"/>
          <p14:tracePt t="58461" x="2908300" y="1336675"/>
          <p14:tracePt t="58565" x="2897188" y="1325563"/>
          <p14:tracePt t="58573" x="2868613" y="1314450"/>
          <p14:tracePt t="58582" x="2846388" y="1303338"/>
          <p14:tracePt t="58589" x="2800350" y="1292225"/>
          <p14:tracePt t="58606" x="2725738" y="1285875"/>
          <p14:tracePt t="58623" x="2646363" y="1279525"/>
          <p14:tracePt t="58639" x="2578100" y="1274763"/>
          <p14:tracePt t="58656" x="2497138" y="1268413"/>
          <p14:tracePt t="58673" x="2411413" y="1257300"/>
          <p14:tracePt t="58690" x="2332038" y="1250950"/>
          <p14:tracePt t="58706" x="2263775" y="1250950"/>
          <p14:tracePt t="58723" x="2200275" y="1246188"/>
          <p14:tracePt t="58739" x="2143125" y="1246188"/>
          <p14:tracePt t="58756" x="2028825" y="1246188"/>
          <p14:tracePt t="58773" x="1960563" y="1257300"/>
          <p14:tracePt t="58789" x="1879600" y="1263650"/>
          <p14:tracePt t="58806" x="1778000" y="1274763"/>
          <p14:tracePt t="58823" x="1668463" y="1292225"/>
          <p14:tracePt t="58839" x="1549400" y="1303338"/>
          <p14:tracePt t="58856" x="1417638" y="1320800"/>
          <p14:tracePt t="58872" x="1303338" y="1325563"/>
          <p14:tracePt t="58889" x="1211263" y="1343025"/>
          <p14:tracePt t="58906" x="1125538" y="1354138"/>
          <p14:tracePt t="58923" x="1039813" y="1360488"/>
          <p14:tracePt t="58939" x="965200" y="1382713"/>
          <p14:tracePt t="58956" x="839788" y="1411288"/>
          <p14:tracePt t="58973" x="765175" y="1428750"/>
          <p14:tracePt t="58989" x="692150" y="1446213"/>
          <p14:tracePt t="59006" x="628650" y="1468438"/>
          <p14:tracePt t="59022" x="571500" y="1497013"/>
          <p14:tracePt t="59039" x="531813" y="1520825"/>
          <p14:tracePt t="59056" x="503238" y="1536700"/>
          <p14:tracePt t="59072" x="485775" y="1571625"/>
          <p14:tracePt t="59089" x="468313" y="1611313"/>
          <p14:tracePt t="59106" x="463550" y="1657350"/>
          <p14:tracePt t="59123" x="463550" y="1697038"/>
          <p14:tracePt t="59139" x="463550" y="1736725"/>
          <p14:tracePt t="59156" x="463550" y="1789113"/>
          <p14:tracePt t="59173" x="468313" y="1828800"/>
          <p14:tracePt t="59188" x="485775" y="1868488"/>
          <p14:tracePt t="59205" x="514350" y="1908175"/>
          <p14:tracePt t="59222" x="549275" y="1943100"/>
          <p14:tracePt t="59239" x="582613" y="1965325"/>
          <p14:tracePt t="59256" x="611188" y="1982788"/>
          <p14:tracePt t="59272" x="668338" y="2006600"/>
          <p14:tracePt t="59289" x="742950" y="2017713"/>
          <p14:tracePt t="59306" x="839788" y="2022475"/>
          <p14:tracePt t="59322" x="960438" y="2035175"/>
          <p14:tracePt t="59339" x="1096963" y="2039938"/>
          <p14:tracePt t="59356" x="1314450" y="2046288"/>
          <p14:tracePt t="59373" x="1457325" y="2046288"/>
          <p14:tracePt t="59389" x="1606550" y="2046288"/>
          <p14:tracePt t="59406" x="1731963" y="2039938"/>
          <p14:tracePt t="59423" x="1851025" y="2028825"/>
          <p14:tracePt t="59439" x="1949450" y="2022475"/>
          <p14:tracePt t="59456" x="2063750" y="2006600"/>
          <p14:tracePt t="59472" x="2143125" y="1989138"/>
          <p14:tracePt t="59489" x="2228850" y="1971675"/>
          <p14:tracePt t="59506" x="2320925" y="1943100"/>
          <p14:tracePt t="59523" x="2435225" y="1914525"/>
          <p14:tracePt t="59540" x="2536825" y="1879600"/>
          <p14:tracePt t="59556" x="2692400" y="1835150"/>
          <p14:tracePt t="59573" x="2782888" y="1811338"/>
          <p14:tracePt t="59589" x="2857500" y="1789113"/>
          <p14:tracePt t="59606" x="2943225" y="1760538"/>
          <p14:tracePt t="59622" x="3006725" y="1725613"/>
          <p14:tracePt t="59639" x="3074988" y="1679575"/>
          <p14:tracePt t="59656" x="3143250" y="1639888"/>
          <p14:tracePt t="59672" x="3206750" y="1593850"/>
          <p14:tracePt t="59689" x="3297238" y="1514475"/>
          <p14:tracePt t="59706" x="3365500" y="1439863"/>
          <p14:tracePt t="59723" x="3406775" y="1400175"/>
          <p14:tracePt t="59739" x="3429000" y="1371600"/>
          <p14:tracePt t="59756" x="3435350" y="1354138"/>
          <p14:tracePt t="59797" x="3435350" y="1349375"/>
          <p14:tracePt t="59812" x="3435350" y="1336675"/>
          <p14:tracePt t="59822" x="3429000" y="1331913"/>
          <p14:tracePt t="59823" x="3400425" y="1314450"/>
          <p14:tracePt t="59839" x="3343275" y="1279525"/>
          <p14:tracePt t="59856" x="3240088" y="1235075"/>
          <p14:tracePt t="59872" x="3108325" y="1189038"/>
          <p14:tracePt t="59889" x="2965450" y="1160463"/>
          <p14:tracePt t="59906" x="2800350" y="1120775"/>
          <p14:tracePt t="59922" x="2635250" y="1085850"/>
          <p14:tracePt t="59939" x="2474913" y="1068388"/>
          <p14:tracePt t="59956" x="2279650" y="1057275"/>
          <p14:tracePt t="59973" x="2189163" y="1057275"/>
          <p14:tracePt t="59989" x="2092325" y="1057275"/>
          <p14:tracePt t="60006" x="1971675" y="1074738"/>
          <p14:tracePt t="60022" x="1828800" y="1096963"/>
          <p14:tracePt t="60039" x="1674813" y="1125538"/>
          <p14:tracePt t="60056" x="1520825" y="1165225"/>
          <p14:tracePt t="60073" x="1389063" y="1222375"/>
          <p14:tracePt t="60089" x="1263650" y="1274763"/>
          <p14:tracePt t="60106" x="1160463" y="1325563"/>
          <p14:tracePt t="60122" x="1074738" y="1371600"/>
          <p14:tracePt t="60139" x="1035050" y="1400175"/>
          <p14:tracePt t="60156" x="993775" y="1439863"/>
          <p14:tracePt t="60173" x="982663" y="1457325"/>
          <p14:tracePt t="60189" x="977900" y="1479550"/>
          <p14:tracePt t="60206" x="977900" y="1503363"/>
          <p14:tracePt t="60223" x="977900" y="1531938"/>
          <p14:tracePt t="60239" x="965200" y="1565275"/>
          <p14:tracePt t="60256" x="960438" y="1593850"/>
          <p14:tracePt t="60272" x="960438" y="1617663"/>
          <p14:tracePt t="60289" x="960438" y="1635125"/>
          <p14:tracePt t="60306" x="960438" y="1657350"/>
          <p14:tracePt t="60322" x="960438" y="1679575"/>
          <p14:tracePt t="60339" x="965200" y="1703388"/>
          <p14:tracePt t="60356" x="1006475" y="1749425"/>
          <p14:tracePt t="60373" x="1039813" y="1778000"/>
          <p14:tracePt t="60389" x="1085850" y="1806575"/>
          <p14:tracePt t="60406" x="1143000" y="1835150"/>
          <p14:tracePt t="60422" x="1200150" y="1851025"/>
          <p14:tracePt t="60439" x="1274763" y="1857375"/>
          <p14:tracePt t="60456" x="1325563" y="1868488"/>
          <p14:tracePt t="60473" x="1360488" y="1868488"/>
          <p14:tracePt t="60489" x="1371600" y="1868488"/>
          <p14:tracePt t="60506" x="1382713" y="1868488"/>
          <p14:tracePt t="60522" x="1393825" y="1868488"/>
          <p14:tracePt t="60539" x="1400175" y="1868488"/>
          <p14:tracePt t="60556" x="1411288" y="1863725"/>
          <p14:tracePt t="60572" x="1411288" y="1857375"/>
          <p14:tracePt t="60853" x="1417638" y="1851025"/>
          <p14:tracePt t="60859" x="1422400" y="1835150"/>
          <p14:tracePt t="60872" x="1422400" y="1817688"/>
          <p14:tracePt t="60873" x="1428750" y="1793875"/>
          <p14:tracePt t="60889" x="1435100" y="1760538"/>
          <p14:tracePt t="60906" x="1435100" y="1743075"/>
          <p14:tracePt t="60922" x="1439863" y="1725613"/>
          <p14:tracePt t="60939" x="1439863" y="1708150"/>
          <p14:tracePt t="60956" x="1439863" y="1703388"/>
          <p14:tracePt t="60972" x="1439863" y="1692275"/>
          <p14:tracePt t="60989" x="1439863" y="1685925"/>
          <p14:tracePt t="61006" x="1439863" y="1674813"/>
          <p14:tracePt t="61023" x="1435100" y="1668463"/>
          <p14:tracePt t="61039" x="1435100" y="1663700"/>
          <p14:tracePt t="61356" x="1428750" y="1663700"/>
          <p14:tracePt t="61357" x="1411288" y="1663700"/>
          <p14:tracePt t="61372" x="1406525" y="1663700"/>
          <p14:tracePt t="61373" x="1377950" y="1668463"/>
          <p14:tracePt t="61389" x="1354138" y="1668463"/>
          <p14:tracePt t="61406" x="1320800" y="1668463"/>
          <p14:tracePt t="61422" x="1296988" y="1668463"/>
          <p14:tracePt t="61439" x="1268413" y="1663700"/>
          <p14:tracePt t="61456" x="1263650" y="1663700"/>
          <p14:tracePt t="61472" x="1257300" y="1663700"/>
          <p14:tracePt t="61852" x="1257300" y="1657350"/>
          <p14:tracePt t="61860" x="1268413" y="1651000"/>
          <p14:tracePt t="61868" x="1292225" y="1639888"/>
          <p14:tracePt t="61876" x="1314450" y="1635125"/>
          <p14:tracePt t="61889" x="1336675" y="1622425"/>
          <p14:tracePt t="61889" x="1406525" y="1600200"/>
          <p14:tracePt t="61906" x="1479550" y="1577975"/>
          <p14:tracePt t="61922" x="1536700" y="1554163"/>
          <p14:tracePt t="61939" x="1560513" y="1549400"/>
          <p14:tracePt t="61956" x="1565275" y="1549400"/>
          <p14:tracePt t="62196" x="1560513" y="1560513"/>
          <p14:tracePt t="62204" x="1560513" y="1565275"/>
          <p14:tracePt t="62204" x="1560513" y="1571625"/>
          <p14:tracePt t="62228" x="1554163" y="1582738"/>
          <p14:tracePt t="62239" x="1554163" y="1589088"/>
          <p14:tracePt t="62239" x="1554163" y="1593850"/>
          <p14:tracePt t="62256" x="1549400" y="1606550"/>
          <p14:tracePt t="62272" x="1549400" y="1611313"/>
          <p14:tracePt t="62308" x="1543050" y="1617663"/>
          <p14:tracePt t="63060" x="1536700" y="1622425"/>
          <p14:tracePt t="63068" x="1531938" y="1628775"/>
          <p14:tracePt t="63076" x="1514475" y="1628775"/>
          <p14:tracePt t="63084" x="1503363" y="1635125"/>
          <p14:tracePt t="63106" x="1492250" y="1639888"/>
          <p14:tracePt t="63106" x="1479550" y="1646238"/>
          <p14:tracePt t="63122" x="1468438" y="1651000"/>
          <p14:tracePt t="63139" x="1463675" y="1651000"/>
          <p14:tracePt t="63260" x="1457325" y="1651000"/>
          <p14:tracePt t="63263" x="1446213" y="1657350"/>
          <p14:tracePt t="63284" x="1439863" y="1657350"/>
          <p14:tracePt t="63292" x="1435100" y="1657350"/>
          <p14:tracePt t="63300" x="1422400" y="1663700"/>
          <p14:tracePt t="63305" x="1411288" y="1663700"/>
          <p14:tracePt t="63322" x="1389063" y="1663700"/>
          <p14:tracePt t="63339" x="1360488" y="1663700"/>
          <p14:tracePt t="63356" x="1331913" y="1663700"/>
          <p14:tracePt t="63373" x="1320800" y="1663700"/>
          <p14:tracePt t="63389" x="1314450" y="1657350"/>
          <p14:tracePt t="63405" x="1303338" y="1657350"/>
          <p14:tracePt t="63422" x="1296988" y="1657350"/>
          <p14:tracePt t="63440" x="1292225" y="1651000"/>
          <p14:tracePt t="63492" x="1285875" y="1646238"/>
          <p14:tracePt t="63508" x="1279525" y="1639888"/>
          <p14:tracePt t="63524" x="1274763" y="1635125"/>
          <p14:tracePt t="63529" x="1268413" y="1622425"/>
          <p14:tracePt t="63540" x="1257300" y="1617663"/>
          <p14:tracePt t="63556" x="1250950" y="1611313"/>
          <p14:tracePt t="63564" x="1246188" y="1606550"/>
          <p14:tracePt t="63596" x="1239838" y="1606550"/>
          <p14:tracePt t="64141" x="1250950" y="1606550"/>
          <p14:tracePt t="64149" x="1268413" y="1617663"/>
          <p14:tracePt t="64157" x="1292225" y="1628775"/>
          <p14:tracePt t="64160" x="1377950" y="1657350"/>
          <p14:tracePt t="64173" x="1474788" y="1679575"/>
          <p14:tracePt t="64190" x="1589088" y="1708150"/>
          <p14:tracePt t="64206" x="1692275" y="1720850"/>
          <p14:tracePt t="64223" x="1771650" y="1731963"/>
          <p14:tracePt t="64240" x="1800225" y="1736725"/>
          <p14:tracePt t="64256" x="1806575" y="1736725"/>
          <p14:tracePt t="64273" x="1811338" y="1736725"/>
          <p14:tracePt t="64309" x="1822450" y="1736725"/>
          <p14:tracePt t="64342" x="1835150" y="1731963"/>
          <p14:tracePt t="64366" x="1846263" y="1725613"/>
          <p14:tracePt t="64381" x="1851025" y="1720850"/>
          <p14:tracePt t="64390" x="1863725" y="1720850"/>
          <p14:tracePt t="64390" x="1885950" y="1714500"/>
          <p14:tracePt t="64406" x="1914525" y="1703388"/>
          <p14:tracePt t="64423" x="1936750" y="1697038"/>
          <p14:tracePt t="64440" x="1954213" y="1697038"/>
          <p14:tracePt t="64456" x="1965325" y="1692275"/>
          <p14:tracePt t="64473" x="1971675" y="1692275"/>
          <p14:tracePt t="64491" x="1978025" y="1685925"/>
          <p14:tracePt t="65401" x="0" y="0"/>
        </p14:tracePtLst>
        <p14:tracePtLst>
          <p14:tracePt t="66670" x="2578100" y="1446213"/>
          <p14:tracePt t="66797" x="2565400" y="1435100"/>
          <p14:tracePt t="66806" x="2543175" y="1428750"/>
          <p14:tracePt t="66806" x="2486025" y="1406525"/>
          <p14:tracePt t="66829" x="2417763" y="1377950"/>
          <p14:tracePt t="66845" x="2343150" y="1354138"/>
          <p14:tracePt t="66861" x="2279650" y="1336675"/>
          <p14:tracePt t="66877" x="2206625" y="1314450"/>
          <p14:tracePt t="66893" x="2120900" y="1296988"/>
          <p14:tracePt t="66909" x="2017713" y="1274763"/>
          <p14:tracePt t="66923" x="1920875" y="1263650"/>
          <p14:tracePt t="66940" x="1817688" y="1246188"/>
          <p14:tracePt t="66956" x="1651000" y="1222375"/>
          <p14:tracePt t="66973" x="1520825" y="1217613"/>
          <p14:tracePt t="66990" x="1400175" y="1211263"/>
          <p14:tracePt t="67006" x="1292225" y="1200150"/>
          <p14:tracePt t="67023" x="1193800" y="1193800"/>
          <p14:tracePt t="67040" x="1096963" y="1193800"/>
          <p14:tracePt t="67056" x="1000125" y="1193800"/>
          <p14:tracePt t="67073" x="885825" y="1193800"/>
          <p14:tracePt t="67090" x="793750" y="1211263"/>
          <p14:tracePt t="67106" x="725488" y="1228725"/>
          <p14:tracePt t="67123" x="663575" y="1263650"/>
          <p14:tracePt t="67140" x="611188" y="1308100"/>
          <p14:tracePt t="67156" x="554038" y="1377950"/>
          <p14:tracePt t="67173" x="531813" y="1422400"/>
          <p14:tracePt t="67190" x="514350" y="1479550"/>
          <p14:tracePt t="67206" x="496888" y="1525588"/>
          <p14:tracePt t="67223" x="492125" y="1571625"/>
          <p14:tracePt t="67240" x="485775" y="1617663"/>
          <p14:tracePt t="67256" x="485775" y="1646238"/>
          <p14:tracePt t="67273" x="503238" y="1679575"/>
          <p14:tracePt t="67290" x="520700" y="1703388"/>
          <p14:tracePt t="67306" x="560388" y="1725613"/>
          <p14:tracePt t="67323" x="628650" y="1754188"/>
          <p14:tracePt t="67340" x="742950" y="1793875"/>
          <p14:tracePt t="67356" x="1006475" y="1851025"/>
          <p14:tracePt t="67373" x="1211263" y="1868488"/>
          <p14:tracePt t="67390" x="1417638" y="1874838"/>
          <p14:tracePt t="67406" x="1600200" y="1874838"/>
          <p14:tracePt t="67423" x="1765300" y="1863725"/>
          <p14:tracePt t="67440" x="1908175" y="1839913"/>
          <p14:tracePt t="67456" x="2035175" y="1806575"/>
          <p14:tracePt t="67473" x="2132013" y="1765300"/>
          <p14:tracePt t="67490" x="2200275" y="1731963"/>
          <p14:tracePt t="67506" x="2239963" y="1703388"/>
          <p14:tracePt t="67523" x="2263775" y="1685925"/>
          <p14:tracePt t="67540" x="2268538" y="1679575"/>
          <p14:tracePt t="67556" x="2274888" y="1674813"/>
          <p14:tracePt t="67742" x="2279650" y="1668463"/>
          <p14:tracePt t="67742" x="0" y="0"/>
        </p14:tracePtLst>
        <p14:tracePtLst>
          <p14:tracePt t="72261" x="2279650" y="4079875"/>
          <p14:tracePt t="72396" x="2274888" y="4075113"/>
          <p14:tracePt t="72404" x="2257425" y="4075113"/>
          <p14:tracePt t="72412" x="2189163" y="4046538"/>
          <p14:tracePt t="72428" x="2103438" y="4011613"/>
          <p14:tracePt t="72440" x="2011363" y="3978275"/>
          <p14:tracePt t="72455" x="1914525" y="3937000"/>
          <p14:tracePt t="72472" x="1793875" y="3897313"/>
          <p14:tracePt t="72489" x="1679575" y="3863975"/>
          <p14:tracePt t="72507" x="1571625" y="3840163"/>
          <p14:tracePt t="72523" x="1492250" y="3835400"/>
          <p14:tracePt t="72539" x="1411288" y="3835400"/>
          <p14:tracePt t="72556" x="1336675" y="3835400"/>
          <p14:tracePt t="72573" x="1285875" y="3840163"/>
          <p14:tracePt t="72589" x="1222375" y="3846513"/>
          <p14:tracePt t="72606" x="1131888" y="3851275"/>
          <p14:tracePt t="72622" x="1039813" y="3868738"/>
          <p14:tracePt t="72639" x="942975" y="3875088"/>
          <p14:tracePt t="72656" x="839788" y="3886200"/>
          <p14:tracePt t="72673" x="742950" y="3897313"/>
          <p14:tracePt t="72689" x="650875" y="3903663"/>
          <p14:tracePt t="72706" x="582613" y="3908425"/>
          <p14:tracePt t="72723" x="525463" y="3925888"/>
          <p14:tracePt t="72739" x="468313" y="3954463"/>
          <p14:tracePt t="72756" x="382588" y="3994150"/>
          <p14:tracePt t="72773" x="331788" y="4040188"/>
          <p14:tracePt t="72789" x="274638" y="4079875"/>
          <p14:tracePt t="72806" x="234950" y="4108450"/>
          <p14:tracePt t="72823" x="188913" y="4137025"/>
          <p14:tracePt t="72839" x="165100" y="4165600"/>
          <p14:tracePt t="72856" x="136525" y="4189413"/>
          <p14:tracePt t="72873" x="131763" y="4206875"/>
          <p14:tracePt t="72890" x="125413" y="4229100"/>
          <p14:tracePt t="72906" x="125413" y="4251325"/>
          <p14:tracePt t="72922" x="136525" y="4286250"/>
          <p14:tracePt t="72939" x="160338" y="4321175"/>
          <p14:tracePt t="72956" x="211138" y="4371975"/>
          <p14:tracePt t="72973" x="263525" y="4418013"/>
          <p14:tracePt t="72989" x="342900" y="4457700"/>
          <p14:tracePt t="73006" x="428625" y="4503738"/>
          <p14:tracePt t="73023" x="514350" y="4537075"/>
          <p14:tracePt t="73039" x="588963" y="4565650"/>
          <p14:tracePt t="73056" x="668338" y="4583113"/>
          <p14:tracePt t="73073" x="736600" y="4606925"/>
          <p14:tracePt t="73089" x="800100" y="4618038"/>
          <p14:tracePt t="73106" x="879475" y="4640263"/>
          <p14:tracePt t="73123" x="965200" y="4651375"/>
          <p14:tracePt t="73139" x="1074738" y="4664075"/>
          <p14:tracePt t="73156" x="1274763" y="4686300"/>
          <p14:tracePt t="73173" x="1400175" y="4703763"/>
          <p14:tracePt t="73189" x="1520825" y="4721225"/>
          <p14:tracePt t="73206" x="1600200" y="4732338"/>
          <p14:tracePt t="73223" x="1674813" y="4737100"/>
          <p14:tracePt t="73239" x="1743075" y="4743450"/>
          <p14:tracePt t="73256" x="1817688" y="4743450"/>
          <p14:tracePt t="73273" x="1903413" y="4743450"/>
          <p14:tracePt t="73289" x="2011363" y="4743450"/>
          <p14:tracePt t="73306" x="2120900" y="4754563"/>
          <p14:tracePt t="73322" x="2239963" y="4760913"/>
          <p14:tracePt t="73340" x="2349500" y="4778375"/>
          <p14:tracePt t="73356" x="2492375" y="4789488"/>
          <p14:tracePt t="73373" x="2578100" y="4789488"/>
          <p14:tracePt t="73389" x="2668588" y="4789488"/>
          <p14:tracePt t="73406" x="2765425" y="4778375"/>
          <p14:tracePt t="73423" x="2868613" y="4760913"/>
          <p14:tracePt t="73439" x="2971800" y="4749800"/>
          <p14:tracePt t="73456" x="3079750" y="4749800"/>
          <p14:tracePt t="73473" x="3194050" y="4749800"/>
          <p14:tracePt t="73489" x="3303588" y="4749800"/>
          <p14:tracePt t="73506" x="3440113" y="4737100"/>
          <p14:tracePt t="73522" x="3571875" y="4721225"/>
          <p14:tracePt t="73539" x="3679825" y="4697413"/>
          <p14:tracePt t="73556" x="3840163" y="4675188"/>
          <p14:tracePt t="73573" x="3932238" y="4657725"/>
          <p14:tracePt t="73589" x="4035425" y="4640263"/>
          <p14:tracePt t="73606" x="4125913" y="4618038"/>
          <p14:tracePt t="73623" x="4217988" y="4600575"/>
          <p14:tracePt t="73639" x="4321175" y="4565650"/>
          <p14:tracePt t="73656" x="4400550" y="4525963"/>
          <p14:tracePt t="73673" x="4468813" y="4479925"/>
          <p14:tracePt t="73689" x="4521200" y="4440238"/>
          <p14:tracePt t="73706" x="4560888" y="4411663"/>
          <p14:tracePt t="73722" x="4583113" y="4383088"/>
          <p14:tracePt t="73739" x="4600575" y="4360863"/>
          <p14:tracePt t="73756" x="4600575" y="4349750"/>
          <p14:tracePt t="73773" x="4600575" y="4332288"/>
          <p14:tracePt t="73789" x="4589463" y="4308475"/>
          <p14:tracePt t="73806" x="4572000" y="4286250"/>
          <p14:tracePt t="73822" x="4532313" y="4257675"/>
          <p14:tracePt t="73839" x="4475163" y="4222750"/>
          <p14:tracePt t="73856" x="4383088" y="4189413"/>
          <p14:tracePt t="73873" x="4257675" y="4149725"/>
          <p14:tracePt t="73889" x="4097338" y="4103688"/>
          <p14:tracePt t="73906" x="3932238" y="4051300"/>
          <p14:tracePt t="73923" x="3743325" y="4006850"/>
          <p14:tracePt t="73939" x="3543300" y="3965575"/>
          <p14:tracePt t="73956" x="3268663" y="3908425"/>
          <p14:tracePt t="73973" x="3103563" y="3875088"/>
          <p14:tracePt t="73989" x="2932113" y="3857625"/>
          <p14:tracePt t="74006" x="2778125" y="3840163"/>
          <p14:tracePt t="74023" x="2600325" y="3829050"/>
          <p14:tracePt t="74039" x="2406650" y="3811588"/>
          <p14:tracePt t="74056" x="2178050" y="3800475"/>
          <p14:tracePt t="74072" x="1965325" y="3800475"/>
          <p14:tracePt t="74089" x="1760538" y="3811588"/>
          <p14:tracePt t="74106" x="1577975" y="3822700"/>
          <p14:tracePt t="74123" x="1411288" y="3829050"/>
          <p14:tracePt t="74139" x="1257300" y="3846513"/>
          <p14:tracePt t="74139" x="1177925" y="3851275"/>
          <p14:tracePt t="74157" x="1017588" y="3868738"/>
          <p14:tracePt t="74173" x="868363" y="3886200"/>
          <p14:tracePt t="74189" x="760413" y="3903663"/>
          <p14:tracePt t="74206" x="674688" y="3925888"/>
          <p14:tracePt t="74223" x="611188" y="3949700"/>
          <p14:tracePt t="74239" x="542925" y="3978275"/>
          <p14:tracePt t="74256" x="479425" y="4011613"/>
          <p14:tracePt t="74272" x="411163" y="4051300"/>
          <p14:tracePt t="74289" x="365125" y="4092575"/>
          <p14:tracePt t="74306" x="331788" y="4121150"/>
          <p14:tracePt t="74323" x="303213" y="4160838"/>
          <p14:tracePt t="74339" x="274638" y="4200525"/>
          <p14:tracePt t="74357" x="263525" y="4222750"/>
          <p14:tracePt t="74373" x="250825" y="4240213"/>
          <p14:tracePt t="74389" x="246063" y="4264025"/>
          <p14:tracePt t="74406" x="239713" y="4279900"/>
          <p14:tracePt t="74422" x="239713" y="4303713"/>
          <p14:tracePt t="74438" x="246063" y="4332288"/>
          <p14:tracePt t="74455" x="257175" y="4360863"/>
          <p14:tracePt t="74472" x="279400" y="4383088"/>
          <p14:tracePt t="74489" x="296863" y="4411663"/>
          <p14:tracePt t="74506" x="331788" y="4440238"/>
          <p14:tracePt t="74523" x="371475" y="4468813"/>
          <p14:tracePt t="74539" x="417513" y="4503738"/>
          <p14:tracePt t="74556" x="525463" y="4560888"/>
          <p14:tracePt t="74573" x="611188" y="4600575"/>
          <p14:tracePt t="74589" x="708025" y="4646613"/>
          <p14:tracePt t="74606" x="822325" y="4692650"/>
          <p14:tracePt t="74623" x="936625" y="4721225"/>
          <p14:tracePt t="74639" x="1046163" y="4749800"/>
          <p14:tracePt t="74656" x="1149350" y="4772025"/>
          <p14:tracePt t="74672" x="1239838" y="4789488"/>
          <p14:tracePt t="74689" x="1331913" y="4794250"/>
          <p14:tracePt t="74706" x="1428750" y="4794250"/>
          <p14:tracePt t="74723" x="1536700" y="4800600"/>
          <p14:tracePt t="74739" x="1646238" y="4800600"/>
          <p14:tracePt t="74756" x="1800225" y="4800600"/>
          <p14:tracePt t="74773" x="1908175" y="4800600"/>
          <p14:tracePt t="74789" x="2017713" y="4811713"/>
          <p14:tracePt t="74806" x="2114550" y="4811713"/>
          <p14:tracePt t="74823" x="2222500" y="4811713"/>
          <p14:tracePt t="74839" x="2354263" y="4800600"/>
          <p14:tracePt t="74856" x="2492375" y="4778375"/>
          <p14:tracePt t="74872" x="2622550" y="4765675"/>
          <p14:tracePt t="74889" x="2749550" y="4760913"/>
          <p14:tracePt t="74906" x="2886075" y="4760913"/>
          <p14:tracePt t="74923" x="3022600" y="4743450"/>
          <p14:tracePt t="74939" x="3160713" y="4721225"/>
          <p14:tracePt t="74956" x="3371850" y="4668838"/>
          <p14:tracePt t="74973" x="3503613" y="4646613"/>
          <p14:tracePt t="74989" x="3622675" y="4622800"/>
          <p14:tracePt t="75006" x="3754438" y="4600575"/>
          <p14:tracePt t="75023" x="3875088" y="4583113"/>
          <p14:tracePt t="75039" x="3971925" y="4560888"/>
          <p14:tracePt t="75056" x="4068763" y="4532313"/>
          <p14:tracePt t="75072" x="4149725" y="4503738"/>
          <p14:tracePt t="75089" x="4235450" y="4468813"/>
          <p14:tracePt t="75106" x="4314825" y="4429125"/>
          <p14:tracePt t="75123" x="4383088" y="4400550"/>
          <p14:tracePt t="75139" x="4422775" y="4378325"/>
          <p14:tracePt t="75156" x="4464050" y="4349750"/>
          <p14:tracePt t="75173" x="4486275" y="4321175"/>
          <p14:tracePt t="75189" x="4497388" y="4303713"/>
          <p14:tracePt t="75236" x="4497388" y="4297363"/>
          <p14:tracePt t="75244" x="4497388" y="4286250"/>
          <p14:tracePt t="75256" x="4497388" y="4279900"/>
          <p14:tracePt t="75256" x="4497388" y="4246563"/>
          <p14:tracePt t="75272" x="4468813" y="4211638"/>
          <p14:tracePt t="75289" x="4429125" y="4171950"/>
          <p14:tracePt t="75306" x="4378325" y="4125913"/>
          <p14:tracePt t="75322" x="4321175" y="4086225"/>
          <p14:tracePt t="75339" x="4235450" y="4046538"/>
          <p14:tracePt t="75356" x="4079875" y="3983038"/>
          <p14:tracePt t="75373" x="3949700" y="3943350"/>
          <p14:tracePt t="75389" x="3822700" y="3908425"/>
          <p14:tracePt t="75406" x="3692525" y="3875088"/>
          <p14:tracePt t="75422" x="3554413" y="3846513"/>
          <p14:tracePt t="75439" x="3406775" y="3806825"/>
          <p14:tracePt t="75456" x="3246438" y="3783013"/>
          <p14:tracePt t="75472" x="3097213" y="3765550"/>
          <p14:tracePt t="75489" x="2949575" y="3743325"/>
          <p14:tracePt t="75506" x="2811463" y="3725863"/>
          <p14:tracePt t="75523" x="2657475" y="3721100"/>
          <p14:tracePt t="75539" x="2497138" y="3703638"/>
          <p14:tracePt t="75556" x="2251075" y="3686175"/>
          <p14:tracePt t="75573" x="2085975" y="3679825"/>
          <p14:tracePt t="75589" x="1914525" y="3679825"/>
          <p14:tracePt t="75606" x="1749425" y="3679825"/>
          <p14:tracePt t="75622" x="1571625" y="3679825"/>
          <p14:tracePt t="75639" x="1400175" y="3697288"/>
          <p14:tracePt t="75656" x="1211263" y="3708400"/>
          <p14:tracePt t="75672" x="1039813" y="3714750"/>
          <p14:tracePt t="75689" x="892175" y="3721100"/>
          <p14:tracePt t="75706" x="754063" y="3732213"/>
          <p14:tracePt t="75722" x="635000" y="3736975"/>
          <p14:tracePt t="75739" x="525463" y="3760788"/>
          <p14:tracePt t="75756" x="342900" y="3822700"/>
          <p14:tracePt t="75772" x="206375" y="3875088"/>
          <p14:tracePt t="75789" x="92075" y="3932238"/>
          <p14:tracePt t="75806" x="0" y="3983038"/>
          <p14:tracePt t="75822" x="0" y="4040188"/>
          <p14:tracePt t="75839" x="0" y="4097338"/>
          <p14:tracePt t="75856" x="0" y="4143375"/>
          <p14:tracePt t="75872" x="0" y="4194175"/>
          <p14:tracePt t="75889" x="0" y="4229100"/>
          <p14:tracePt t="75906" x="0" y="4257675"/>
          <p14:tracePt t="75922" x="0" y="4286250"/>
          <p14:tracePt t="75940" x="0" y="4297363"/>
          <p14:tracePt t="75956" x="0" y="4314825"/>
          <p14:tracePt t="75973" x="0" y="4325938"/>
          <p14:tracePt t="75989" x="0" y="4337050"/>
          <p14:tracePt t="76006" x="0" y="4354513"/>
          <p14:tracePt t="76022" x="17463" y="4371975"/>
          <p14:tracePt t="76039" x="39688" y="4400550"/>
          <p14:tracePt t="76056" x="74613" y="4435475"/>
          <p14:tracePt t="76072" x="125413" y="4475163"/>
          <p14:tracePt t="76089" x="182563" y="4503738"/>
          <p14:tracePt t="76106" x="250825" y="4549775"/>
          <p14:tracePt t="76122" x="320675" y="4578350"/>
          <p14:tracePt t="76139" x="400050" y="4611688"/>
          <p14:tracePt t="76157" x="446088" y="4629150"/>
          <p14:tracePt t="76173" x="496888" y="4646613"/>
          <p14:tracePt t="76189" x="560388" y="4664075"/>
          <p14:tracePt t="76206" x="639763" y="4686300"/>
          <p14:tracePt t="76222" x="754063" y="4708525"/>
          <p14:tracePt t="76239" x="874713" y="4732338"/>
          <p14:tracePt t="76256" x="1006475" y="4749800"/>
          <p14:tracePt t="76272" x="1149350" y="4760913"/>
          <p14:tracePt t="76289" x="1279525" y="4778375"/>
          <p14:tracePt t="76306" x="1417638" y="4794250"/>
          <p14:tracePt t="76322" x="1554163" y="4806950"/>
          <p14:tracePt t="76339" x="1692275" y="4818063"/>
          <p14:tracePt t="76356" x="1892300" y="4829175"/>
          <p14:tracePt t="76373" x="2011363" y="4846638"/>
          <p14:tracePt t="76389" x="2125663" y="4851400"/>
          <p14:tracePt t="76406" x="2246313" y="4864100"/>
          <p14:tracePt t="76422" x="2365375" y="4864100"/>
          <p14:tracePt t="76439" x="2492375" y="4857750"/>
          <p14:tracePt t="76456" x="2622550" y="4835525"/>
          <p14:tracePt t="76472" x="2760663" y="4822825"/>
          <p14:tracePt t="76489" x="2897188" y="4794250"/>
          <p14:tracePt t="76506" x="3035300" y="4789488"/>
          <p14:tracePt t="76522" x="3143250" y="4783138"/>
          <p14:tracePt t="76539" x="3251200" y="4783138"/>
          <p14:tracePt t="76556" x="3429000" y="4765675"/>
          <p14:tracePt t="76573" x="3571875" y="4754563"/>
          <p14:tracePt t="76589" x="3697288" y="4721225"/>
          <p14:tracePt t="76606" x="3800475" y="4692650"/>
          <p14:tracePt t="76622" x="3903663" y="4668838"/>
          <p14:tracePt t="76639" x="3994150" y="4646613"/>
          <p14:tracePt t="76656" x="4092575" y="4618038"/>
          <p14:tracePt t="76672" x="4194175" y="4589463"/>
          <p14:tracePt t="76689" x="4279900" y="4560888"/>
          <p14:tracePt t="76706" x="4343400" y="4537075"/>
          <p14:tracePt t="76722" x="4400550" y="4508500"/>
          <p14:tracePt t="76739" x="4440238" y="4492625"/>
          <p14:tracePt t="76756" x="4468813" y="4479925"/>
          <p14:tracePt t="76773" x="4479925" y="4468813"/>
          <p14:tracePt t="77043" x="0" y="0"/>
        </p14:tracePtLst>
        <p14:tracePtLst>
          <p14:tracePt t="93604" x="4914900" y="1600200"/>
          <p14:tracePt t="93691" x="4921250" y="1600200"/>
          <p14:tracePt t="93707" x="4926013" y="1593850"/>
          <p14:tracePt t="93723" x="4932363" y="1593850"/>
          <p14:tracePt t="93739" x="4932363" y="1589088"/>
          <p14:tracePt t="93747" x="4937125" y="1582738"/>
          <p14:tracePt t="93763" x="4943475" y="1571625"/>
          <p14:tracePt t="93779" x="4943475" y="1560513"/>
          <p14:tracePt t="93795" x="4943475" y="1554163"/>
          <p14:tracePt t="93812" x="4943475" y="1543050"/>
          <p14:tracePt t="93828" x="4943475" y="1531938"/>
          <p14:tracePt t="93844" x="4937125" y="1520825"/>
          <p14:tracePt t="93871" x="4926013" y="1514475"/>
          <p14:tracePt t="93876" x="4914900" y="1508125"/>
          <p14:tracePt t="93892" x="4879975" y="1497013"/>
          <p14:tracePt t="93904" x="4851400" y="1492250"/>
          <p14:tracePt t="93921" x="4811713" y="1492250"/>
          <p14:tracePt t="93938" x="4765675" y="1492250"/>
          <p14:tracePt t="93954" x="4703763" y="1503363"/>
          <p14:tracePt t="93971" x="4606925" y="1554163"/>
          <p14:tracePt t="93988" x="4537075" y="1582738"/>
          <p14:tracePt t="94004" x="4475163" y="1635125"/>
          <p14:tracePt t="94021" x="4435475" y="1674813"/>
          <p14:tracePt t="94038" x="4394200" y="1725613"/>
          <p14:tracePt t="94054" x="4365625" y="1778000"/>
          <p14:tracePt t="94071" x="4337050" y="1835150"/>
          <p14:tracePt t="94088" x="4321175" y="1897063"/>
          <p14:tracePt t="94104" x="4314825" y="1960563"/>
          <p14:tracePt t="94121" x="4314825" y="2028825"/>
          <p14:tracePt t="94137" x="4321175" y="2103438"/>
          <p14:tracePt t="94154" x="4349750" y="2178050"/>
          <p14:tracePt t="94170" x="4400550" y="2268538"/>
          <p14:tracePt t="94187" x="4446588" y="2320925"/>
          <p14:tracePt t="94204" x="4486275" y="2360613"/>
          <p14:tracePt t="94220" x="4554538" y="2400300"/>
          <p14:tracePt t="94237" x="4635500" y="2435225"/>
          <p14:tracePt t="94253" x="4737100" y="2468563"/>
          <p14:tracePt t="94270" x="4846638" y="2503488"/>
          <p14:tracePt t="94287" x="4960938" y="2525713"/>
          <p14:tracePt t="94303" x="5057775" y="2536825"/>
          <p14:tracePt t="94320" x="5160963" y="2536825"/>
          <p14:tracePt t="94337" x="5251450" y="2514600"/>
          <p14:tracePt t="94353" x="5343525" y="2479675"/>
          <p14:tracePt t="94370" x="5503863" y="2400300"/>
          <p14:tracePt t="94387" x="5600700" y="2343150"/>
          <p14:tracePt t="94404" x="5708650" y="2268538"/>
          <p14:tracePt t="94420" x="5794375" y="2160588"/>
          <p14:tracePt t="94437" x="5864225" y="2063750"/>
          <p14:tracePt t="94453" x="5892800" y="1993900"/>
          <p14:tracePt t="94470" x="5921375" y="1925638"/>
          <p14:tracePt t="94487" x="5943600" y="1863725"/>
          <p14:tracePt t="94503" x="5949950" y="1800225"/>
          <p14:tracePt t="94520" x="5949950" y="1749425"/>
          <p14:tracePt t="94537" x="5949950" y="1697038"/>
          <p14:tracePt t="94553" x="5932488" y="1646238"/>
          <p14:tracePt t="94570" x="5903913" y="1543050"/>
          <p14:tracePt t="94588" x="5875338" y="1497013"/>
          <p14:tracePt t="94603" x="5846763" y="1457325"/>
          <p14:tracePt t="94621" x="5818188" y="1411288"/>
          <p14:tracePt t="94637" x="5789613" y="1371600"/>
          <p14:tracePt t="94653" x="5737225" y="1331913"/>
          <p14:tracePt t="94670" x="5680075" y="1279525"/>
          <p14:tracePt t="94687" x="5611813" y="1235075"/>
          <p14:tracePt t="94703" x="5532438" y="1193800"/>
          <p14:tracePt t="94720" x="5446713" y="1154113"/>
          <p14:tracePt t="94737" x="5343525" y="1114425"/>
          <p14:tracePt t="94753" x="5246688" y="1085850"/>
          <p14:tracePt t="94770" x="5097463" y="1050925"/>
          <p14:tracePt t="94787" x="4994275" y="1039813"/>
          <p14:tracePt t="94803" x="4886325" y="1039813"/>
          <p14:tracePt t="94821" x="4789488" y="1046163"/>
          <p14:tracePt t="94837" x="4703763" y="1068388"/>
          <p14:tracePt t="94853" x="4635500" y="1103313"/>
          <p14:tracePt t="94870" x="4594225" y="1131888"/>
          <p14:tracePt t="94887" x="4549775" y="1177925"/>
          <p14:tracePt t="94903" x="4514850" y="1228725"/>
          <p14:tracePt t="94920" x="4475163" y="1296988"/>
          <p14:tracePt t="94937" x="4446588" y="1382713"/>
          <p14:tracePt t="94954" x="4418013" y="1474788"/>
          <p14:tracePt t="94970" x="4394200" y="1646238"/>
          <p14:tracePt t="94987" x="4383088" y="1782763"/>
          <p14:tracePt t="95004" x="4383088" y="1914525"/>
          <p14:tracePt t="95020" x="4383088" y="2017713"/>
          <p14:tracePt t="95037" x="4400550" y="2108200"/>
          <p14:tracePt t="95053" x="4422775" y="2182813"/>
          <p14:tracePt t="95070" x="4451350" y="2239963"/>
          <p14:tracePt t="95087" x="4492625" y="2292350"/>
          <p14:tracePt t="95103" x="4525963" y="2332038"/>
          <p14:tracePt t="95120" x="4572000" y="2365375"/>
          <p14:tracePt t="95137" x="4618038" y="2400300"/>
          <p14:tracePt t="95153" x="4686300" y="2428875"/>
          <p14:tracePt t="95170" x="4886325" y="2463800"/>
          <p14:tracePt t="95187" x="5064125" y="2479675"/>
          <p14:tracePt t="95203" x="5257800" y="2497138"/>
          <p14:tracePt t="95220" x="5457825" y="2503488"/>
          <p14:tracePt t="95237" x="5651500" y="2503488"/>
          <p14:tracePt t="95253" x="5846763" y="2486025"/>
          <p14:tracePt t="95270" x="6000750" y="2457450"/>
          <p14:tracePt t="95287" x="6115050" y="2400300"/>
          <p14:tracePt t="95303" x="6218238" y="2332038"/>
          <p14:tracePt t="95320" x="6292850" y="2251075"/>
          <p14:tracePt t="95336" x="6337300" y="2160588"/>
          <p14:tracePt t="95353" x="6350000" y="2074863"/>
          <p14:tracePt t="95370" x="6343650" y="1982788"/>
          <p14:tracePt t="95387" x="6315075" y="1914525"/>
          <p14:tracePt t="95403" x="6269038" y="1839913"/>
          <p14:tracePt t="95420" x="6207125" y="1749425"/>
          <p14:tracePt t="95437" x="6132513" y="1657350"/>
          <p14:tracePt t="95454" x="6051550" y="1589088"/>
          <p14:tracePt t="95470" x="5954713" y="1508125"/>
          <p14:tracePt t="95487" x="5840413" y="1435100"/>
          <p14:tracePt t="95503" x="5715000" y="1354138"/>
          <p14:tracePt t="95520" x="5578475" y="1285875"/>
          <p14:tracePt t="95537" x="5422900" y="1211263"/>
          <p14:tracePt t="95553" x="5280025" y="1149350"/>
          <p14:tracePt t="95570" x="5097463" y="1068388"/>
          <p14:tracePt t="95587" x="5006975" y="1039813"/>
          <p14:tracePt t="95603" x="4932363" y="1022350"/>
          <p14:tracePt t="95620" x="4875213" y="1011238"/>
          <p14:tracePt t="95637" x="4822825" y="1006475"/>
          <p14:tracePt t="95653" x="4772025" y="1006475"/>
          <p14:tracePt t="95670" x="4714875" y="1017588"/>
          <p14:tracePt t="95687" x="4651375" y="1046163"/>
          <p14:tracePt t="95703" x="4589463" y="1074738"/>
          <p14:tracePt t="95720" x="4549775" y="1120775"/>
          <p14:tracePt t="95737" x="4492625" y="1189038"/>
          <p14:tracePt t="95753" x="4446588" y="1285875"/>
          <p14:tracePt t="95770" x="4400550" y="1485900"/>
          <p14:tracePt t="95787" x="4394200" y="1679575"/>
          <p14:tracePt t="95803" x="4394200" y="1863725"/>
          <p14:tracePt t="95820" x="4394200" y="2028825"/>
          <p14:tracePt t="95837" x="4411663" y="2149475"/>
          <p14:tracePt t="95853" x="4457700" y="2246313"/>
          <p14:tracePt t="95870" x="4508500" y="2314575"/>
          <p14:tracePt t="95887" x="4600575" y="2382838"/>
          <p14:tracePt t="95903" x="4703763" y="2439988"/>
          <p14:tracePt t="95920" x="4840288" y="2497138"/>
          <p14:tracePt t="95937" x="5006975" y="2536825"/>
          <p14:tracePt t="95954" x="5189538" y="2543175"/>
          <p14:tracePt t="95970" x="5475288" y="2543175"/>
          <p14:tracePt t="95987" x="5657850" y="2520950"/>
          <p14:tracePt t="96003" x="5818188" y="2468563"/>
          <p14:tracePt t="96020" x="5954713" y="2400300"/>
          <p14:tracePt t="96036" x="6064250" y="2314575"/>
          <p14:tracePt t="96053" x="6143625" y="2222500"/>
          <p14:tracePt t="96070" x="6194425" y="2136775"/>
          <p14:tracePt t="96087" x="6218238" y="2063750"/>
          <p14:tracePt t="96103" x="6218238" y="2000250"/>
          <p14:tracePt t="96120" x="6207125" y="1920875"/>
          <p14:tracePt t="96136" x="6189663" y="1857375"/>
          <p14:tracePt t="96153" x="6143625" y="1778000"/>
          <p14:tracePt t="96170" x="6051550" y="1663700"/>
          <p14:tracePt t="96187" x="5978525" y="1589088"/>
          <p14:tracePt t="96203" x="5897563" y="1520825"/>
          <p14:tracePt t="96220" x="5811838" y="1457325"/>
          <p14:tracePt t="96237" x="5715000" y="1400175"/>
          <p14:tracePt t="96253" x="5618163" y="1354138"/>
          <p14:tracePt t="96271" x="5521325" y="1308100"/>
          <p14:tracePt t="96287" x="5429250" y="1292225"/>
          <p14:tracePt t="96303" x="5337175" y="1274763"/>
          <p14:tracePt t="96320" x="5240338" y="1268413"/>
          <p14:tracePt t="96337" x="5132388" y="1268413"/>
          <p14:tracePt t="96353" x="5011738" y="1279525"/>
          <p14:tracePt t="96370" x="4857750" y="1314450"/>
          <p14:tracePt t="96387" x="4778375" y="1343025"/>
          <p14:tracePt t="96403" x="4714875" y="1382713"/>
          <p14:tracePt t="96420" x="4679950" y="1417638"/>
          <p14:tracePt t="96437" x="4651375" y="1463675"/>
          <p14:tracePt t="96453" x="4622800" y="1520825"/>
          <p14:tracePt t="96470" x="4606925" y="1606550"/>
          <p14:tracePt t="96486" x="4589463" y="1708150"/>
          <p14:tracePt t="96502" x="4589463" y="1822450"/>
          <p14:tracePt t="96519" x="4600575" y="1960563"/>
          <p14:tracePt t="96536" x="4629150" y="2074863"/>
          <p14:tracePt t="96553" x="4664075" y="2149475"/>
          <p14:tracePt t="96570" x="4708525" y="2211388"/>
          <p14:tracePt t="96587" x="4749800" y="2235200"/>
          <p14:tracePt t="96603" x="4806950" y="2263775"/>
          <p14:tracePt t="96620" x="4908550" y="2292350"/>
          <p14:tracePt t="96637" x="5057775" y="2314575"/>
          <p14:tracePt t="96653" x="5218113" y="2325688"/>
          <p14:tracePt t="96670" x="5400675" y="2325688"/>
          <p14:tracePt t="96687" x="5578475" y="2314575"/>
          <p14:tracePt t="96704" x="5726113" y="2279650"/>
          <p14:tracePt t="96720" x="5857875" y="2228850"/>
          <p14:tracePt t="96737" x="5954713" y="2160588"/>
          <p14:tracePt t="96753" x="6046788" y="2092325"/>
          <p14:tracePt t="96770" x="6121400" y="2000250"/>
          <p14:tracePt t="96787" x="6143625" y="1949450"/>
          <p14:tracePt t="96803" x="6149975" y="1908175"/>
          <p14:tracePt t="96820" x="6149975" y="1874838"/>
          <p14:tracePt t="96837" x="6149975" y="1835150"/>
          <p14:tracePt t="96853" x="6137275" y="1800225"/>
          <p14:tracePt t="96870" x="6115050" y="1765300"/>
          <p14:tracePt t="96886" x="6097588" y="1736725"/>
          <p14:tracePt t="96903" x="6069013" y="1708150"/>
          <p14:tracePt t="96920" x="6035675" y="1692275"/>
          <p14:tracePt t="96937" x="5994400" y="1668463"/>
          <p14:tracePt t="96954" x="5932488" y="1646238"/>
          <p14:tracePt t="96954" x="5897563" y="1639888"/>
          <p14:tracePt t="96971" x="5829300" y="1628775"/>
          <p14:tracePt t="96987" x="5772150" y="1622425"/>
          <p14:tracePt t="97003" x="5737225" y="1617663"/>
          <p14:tracePt t="97020" x="5697538" y="1617663"/>
          <p14:tracePt t="97037" x="5668963" y="1617663"/>
          <p14:tracePt t="97053" x="5635625" y="1617663"/>
          <p14:tracePt t="97070" x="5611813" y="1617663"/>
          <p14:tracePt t="97086" x="5600700" y="1617663"/>
          <p14:tracePt t="97103" x="5594350" y="1617663"/>
          <p14:tracePt t="97275" x="5589588" y="1617663"/>
          <p14:tracePt t="97283" x="5589588" y="1635125"/>
          <p14:tracePt t="97291" x="5583238" y="1651000"/>
          <p14:tracePt t="97303" x="5583238" y="1663700"/>
          <p14:tracePt t="97303" x="5578475" y="1697038"/>
          <p14:tracePt t="97320" x="5565775" y="1725613"/>
          <p14:tracePt t="97337" x="5561013" y="1760538"/>
          <p14:tracePt t="97353" x="5554663" y="1800225"/>
          <p14:tracePt t="97370" x="5549900" y="1857375"/>
          <p14:tracePt t="97387" x="5537200" y="1897063"/>
          <p14:tracePt t="97403" x="5532438" y="1943100"/>
          <p14:tracePt t="97420" x="5526088" y="1978025"/>
          <p14:tracePt t="97436" x="5514975" y="2017713"/>
          <p14:tracePt t="97453" x="5514975" y="2057400"/>
          <p14:tracePt t="97470" x="5508625" y="2085975"/>
          <p14:tracePt t="97486" x="5508625" y="2103438"/>
          <p14:tracePt t="97503" x="5508625" y="2114550"/>
          <p14:tracePt t="97538" x="5508625" y="2120900"/>
          <p14:tracePt t="97554" x="5508625" y="2125663"/>
          <p14:tracePt t="97557" x="5508625" y="2132013"/>
          <p14:tracePt t="97570" x="5514975" y="2154238"/>
          <p14:tracePt t="97587" x="5526088" y="2171700"/>
          <p14:tracePt t="97603" x="5543550" y="2193925"/>
          <p14:tracePt t="97620" x="5565775" y="2217738"/>
          <p14:tracePt t="97636" x="5594350" y="2235200"/>
          <p14:tracePt t="97654" x="5629275" y="2263775"/>
          <p14:tracePt t="97670" x="5675313" y="2286000"/>
          <p14:tracePt t="97686" x="5726113" y="2314575"/>
          <p14:tracePt t="97703" x="5783263" y="2336800"/>
          <p14:tracePt t="97720" x="5857875" y="2360613"/>
          <p14:tracePt t="97736" x="5937250" y="2365375"/>
          <p14:tracePt t="97753" x="6018213" y="2365375"/>
          <p14:tracePt t="97770" x="6137275" y="2343150"/>
          <p14:tracePt t="97787" x="6229350" y="2320925"/>
          <p14:tracePt t="97803" x="6326188" y="2292350"/>
          <p14:tracePt t="97820" x="6418263" y="2257425"/>
          <p14:tracePt t="97836" x="6497638" y="2200275"/>
          <p14:tracePt t="97853" x="6561138" y="2149475"/>
          <p14:tracePt t="97870" x="6594475" y="2114550"/>
          <p14:tracePt t="97886" x="6618288" y="2092325"/>
          <p14:tracePt t="97903" x="6629400" y="2063750"/>
          <p14:tracePt t="97921" x="6635750" y="2046288"/>
          <p14:tracePt t="97936" x="6635750" y="2022475"/>
          <p14:tracePt t="97953" x="6635750" y="2006600"/>
          <p14:tracePt t="97953" x="6635750" y="1993900"/>
          <p14:tracePt t="97971" x="6635750" y="1971675"/>
          <p14:tracePt t="97987" x="6635750" y="1949450"/>
          <p14:tracePt t="98003" x="6623050" y="1908175"/>
          <p14:tracePt t="98020" x="6594475" y="1868488"/>
          <p14:tracePt t="98036" x="6565900" y="1828800"/>
          <p14:tracePt t="98053" x="6521450" y="1782763"/>
          <p14:tracePt t="98070" x="6469063" y="1736725"/>
          <p14:tracePt t="98087" x="6400800" y="1692275"/>
          <p14:tracePt t="98103" x="6332538" y="1646238"/>
          <p14:tracePt t="98120" x="6275388" y="1617663"/>
          <p14:tracePt t="98136" x="6223000" y="1593850"/>
          <p14:tracePt t="98153" x="6161088" y="1565275"/>
          <p14:tracePt t="98170" x="6092825" y="1549400"/>
          <p14:tracePt t="98187" x="6029325" y="1543050"/>
          <p14:tracePt t="98203" x="5954713" y="1536700"/>
          <p14:tracePt t="98220" x="5897563" y="1536700"/>
          <p14:tracePt t="98236" x="5829300" y="1549400"/>
          <p14:tracePt t="98253" x="5772150" y="1582738"/>
          <p14:tracePt t="98270" x="5726113" y="1611313"/>
          <p14:tracePt t="98286" x="5680075" y="1657350"/>
          <p14:tracePt t="98303" x="5640388" y="1708150"/>
          <p14:tracePt t="98320" x="5611813" y="1754188"/>
          <p14:tracePt t="98336" x="5578475" y="1817688"/>
          <p14:tracePt t="98353" x="5549900" y="1879600"/>
          <p14:tracePt t="98370" x="5537200" y="1965325"/>
          <p14:tracePt t="98387" x="5537200" y="2011363"/>
          <p14:tracePt t="98403" x="5537200" y="2051050"/>
          <p14:tracePt t="98420" x="5549900" y="2092325"/>
          <p14:tracePt t="98436" x="5578475" y="2125663"/>
          <p14:tracePt t="98453" x="5611813" y="2154238"/>
          <p14:tracePt t="98470" x="5668963" y="2171700"/>
          <p14:tracePt t="98487" x="5761038" y="2189163"/>
          <p14:tracePt t="98503" x="5886450" y="2189163"/>
          <p14:tracePt t="98520" x="6064250" y="2182813"/>
          <p14:tracePt t="98536" x="6240463" y="2143125"/>
          <p14:tracePt t="98553" x="6407150" y="2097088"/>
          <p14:tracePt t="98570" x="6565900" y="2022475"/>
          <p14:tracePt t="98587" x="6618288" y="1978025"/>
          <p14:tracePt t="98604" x="6640513" y="1936750"/>
          <p14:tracePt t="98621" x="6657975" y="1892300"/>
          <p14:tracePt t="98637" x="6657975" y="1846263"/>
          <p14:tracePt t="98653" x="6657975" y="1806575"/>
          <p14:tracePt t="98670" x="6657975" y="1771650"/>
          <p14:tracePt t="98687" x="6635750" y="1736725"/>
          <p14:tracePt t="98703" x="6607175" y="1697038"/>
          <p14:tracePt t="98720" x="6572250" y="1668463"/>
          <p14:tracePt t="98736" x="6537325" y="1639888"/>
          <p14:tracePt t="98753" x="6475413" y="1606550"/>
          <p14:tracePt t="98770" x="6326188" y="1560513"/>
          <p14:tracePt t="98787" x="6211888" y="1525588"/>
          <p14:tracePt t="98803" x="6121400" y="1514475"/>
          <p14:tracePt t="98820" x="6046788" y="1514475"/>
          <p14:tracePt t="98836" x="5972175" y="1514475"/>
          <p14:tracePt t="98853" x="5886450" y="1543050"/>
          <p14:tracePt t="98870" x="5800725" y="1589088"/>
          <p14:tracePt t="98886" x="5737225" y="1639888"/>
          <p14:tracePt t="98903" x="5686425" y="1708150"/>
          <p14:tracePt t="98920" x="5640388" y="1778000"/>
          <p14:tracePt t="98936" x="5607050" y="1846263"/>
          <p14:tracePt t="98953" x="5594350" y="1908175"/>
          <p14:tracePt t="98970" x="5594350" y="2011363"/>
          <p14:tracePt t="98987" x="5607050" y="2079625"/>
          <p14:tracePt t="99003" x="5640388" y="2165350"/>
          <p14:tracePt t="99020" x="5708650" y="2263775"/>
          <p14:tracePt t="99036" x="5800725" y="2365375"/>
          <p14:tracePt t="99054" x="5915025" y="2435225"/>
          <p14:tracePt t="99070" x="6046788" y="2463800"/>
          <p14:tracePt t="99087" x="6178550" y="2479675"/>
          <p14:tracePt t="99103" x="6308725" y="2479675"/>
          <p14:tracePt t="99120" x="6464300" y="2446338"/>
          <p14:tracePt t="99136" x="6594475" y="2382838"/>
          <p14:tracePt t="99153" x="6704013" y="2314575"/>
          <p14:tracePt t="99170" x="6772275" y="2222500"/>
          <p14:tracePt t="99187" x="6778625" y="2178050"/>
          <p14:tracePt t="99203" x="6778625" y="2114550"/>
          <p14:tracePt t="99220" x="6772275" y="2074863"/>
          <p14:tracePt t="99236" x="6761163" y="2028825"/>
          <p14:tracePt t="99253" x="6732588" y="1978025"/>
          <p14:tracePt t="99270" x="6704013" y="1936750"/>
          <p14:tracePt t="99286" x="6664325" y="1892300"/>
          <p14:tracePt t="99303" x="6594475" y="1846263"/>
          <p14:tracePt t="99320" x="6503988" y="1800225"/>
          <p14:tracePt t="99336" x="6411913" y="1765300"/>
          <p14:tracePt t="99353" x="6308725" y="1736725"/>
          <p14:tracePt t="99370" x="6108700" y="1697038"/>
          <p14:tracePt t="99387" x="5989638" y="1692275"/>
          <p14:tracePt t="99403" x="5880100" y="1692275"/>
          <p14:tracePt t="99420" x="5789613" y="1708150"/>
          <p14:tracePt t="99436" x="5721350" y="1749425"/>
          <p14:tracePt t="99453" x="5686425" y="1782763"/>
          <p14:tracePt t="99470" x="5664200" y="1822450"/>
          <p14:tracePt t="99486" x="5651500" y="1863725"/>
          <p14:tracePt t="99503" x="5646738" y="1897063"/>
          <p14:tracePt t="99520" x="5646738" y="1936750"/>
          <p14:tracePt t="99536" x="5651500" y="1978025"/>
          <p14:tracePt t="99553" x="5686425" y="2006600"/>
          <p14:tracePt t="99570" x="5761038" y="2046288"/>
          <p14:tracePt t="99587" x="5835650" y="2057400"/>
          <p14:tracePt t="99603" x="5932488" y="2057400"/>
          <p14:tracePt t="99620" x="6057900" y="2057400"/>
          <p14:tracePt t="99636" x="6183313" y="2017713"/>
          <p14:tracePt t="99653" x="6269038" y="1982788"/>
          <p14:tracePt t="99670" x="6321425" y="1943100"/>
          <p14:tracePt t="99686" x="6337300" y="1903413"/>
          <p14:tracePt t="99703" x="6343650" y="1863725"/>
          <p14:tracePt t="99720" x="6343650" y="1835150"/>
          <p14:tracePt t="99736" x="6343650" y="1800225"/>
          <p14:tracePt t="99753" x="6332538" y="1782763"/>
          <p14:tracePt t="99770" x="6297613" y="1765300"/>
          <p14:tracePt t="99786" x="6275388" y="1760538"/>
          <p14:tracePt t="99803" x="6257925" y="1760538"/>
          <p14:tracePt t="99820" x="6240463" y="1760538"/>
          <p14:tracePt t="100067" x="6235700" y="1760538"/>
          <p14:tracePt t="100091" x="6229350" y="1760538"/>
          <p14:tracePt t="100091" x="6223000" y="1771650"/>
          <p14:tracePt t="100116" x="6211888" y="1778000"/>
          <p14:tracePt t="100124" x="6207125" y="1789113"/>
          <p14:tracePt t="100131" x="6200775" y="1789113"/>
          <p14:tracePt t="100138" x="6183313" y="1800225"/>
          <p14:tracePt t="100154" x="6178550" y="1806575"/>
          <p14:tracePt t="100171" x="6165850" y="1817688"/>
          <p14:tracePt t="100260" x="6161088" y="1817688"/>
          <p14:tracePt t="100275" x="6149975" y="1822450"/>
          <p14:tracePt t="100283" x="6149975" y="1828800"/>
          <p14:tracePt t="100291" x="6143625" y="1828800"/>
          <p14:tracePt t="100304" x="6132513" y="1835150"/>
          <p14:tracePt t="100331" x="6121400" y="1839913"/>
          <p14:tracePt t="100347" x="6115050" y="1846263"/>
          <p14:tracePt t="100357" x="6115050" y="1851025"/>
          <p14:tracePt t="100379" x="6108700" y="1857375"/>
          <p14:tracePt t="100387" x="6103938" y="1874838"/>
          <p14:tracePt t="100397" x="6103938" y="1879600"/>
          <p14:tracePt t="100404" x="6103938" y="1892300"/>
          <p14:tracePt t="100421" x="6103938" y="1914525"/>
          <p14:tracePt t="100437" x="6103938" y="1925638"/>
          <p14:tracePt t="100454" x="6108700" y="1949450"/>
          <p14:tracePt t="100471" x="6115050" y="1960563"/>
          <p14:tracePt t="100487" x="6143625" y="1982788"/>
          <p14:tracePt t="100504" x="6172200" y="2000250"/>
          <p14:tracePt t="100521" x="6194425" y="2017713"/>
          <p14:tracePt t="100538" x="6229350" y="2028825"/>
          <p14:tracePt t="100554" x="6275388" y="2046288"/>
          <p14:tracePt t="100571" x="6361113" y="2068513"/>
          <p14:tracePt t="100588" x="6418263" y="2085975"/>
          <p14:tracePt t="100604" x="6464300" y="2085975"/>
          <p14:tracePt t="100621" x="6515100" y="2085975"/>
          <p14:tracePt t="100637" x="6550025" y="2085975"/>
          <p14:tracePt t="100654" x="6589713" y="2085975"/>
          <p14:tracePt t="100671" x="6635750" y="2085975"/>
          <p14:tracePt t="100687" x="6675438" y="2079625"/>
          <p14:tracePt t="100704" x="6708775" y="2074863"/>
          <p14:tracePt t="100721" x="6743700" y="2068513"/>
          <p14:tracePt t="100737" x="6765925" y="2063750"/>
          <p14:tracePt t="100754" x="6789738" y="2051050"/>
          <p14:tracePt t="100771" x="6818313" y="2028825"/>
          <p14:tracePt t="100787" x="6835775" y="2022475"/>
          <p14:tracePt t="100804" x="6840538" y="2011363"/>
          <p14:tracePt t="100821" x="6851650" y="2006600"/>
          <p14:tracePt t="100837" x="6858000" y="1993900"/>
          <p14:tracePt t="100854" x="6869113" y="1989138"/>
          <p14:tracePt t="100871" x="6869113" y="1982788"/>
          <p14:tracePt t="100887" x="6880225" y="1971675"/>
          <p14:tracePt t="100904" x="6886575" y="1960563"/>
          <p14:tracePt t="100921" x="6892925" y="1949450"/>
          <p14:tracePt t="100937" x="6897688" y="1936750"/>
          <p14:tracePt t="100954" x="6904038" y="1925638"/>
          <p14:tracePt t="100971" x="6904038" y="1908175"/>
          <p14:tracePt t="100988" x="6904038" y="1903413"/>
          <p14:tracePt t="101004" x="6904038" y="1892300"/>
          <p14:tracePt t="101021" x="6904038" y="1879600"/>
          <p14:tracePt t="101037" x="6904038" y="1868488"/>
          <p14:tracePt t="101054" x="6904038" y="1863725"/>
          <p14:tracePt t="101070" x="6904038" y="1857375"/>
          <p14:tracePt t="101087" x="6904038" y="1851025"/>
          <p14:tracePt t="101104" x="6897688" y="1846263"/>
          <p14:tracePt t="101139" x="6892925" y="1839913"/>
          <p14:tracePt t="101154" x="6892925" y="1835150"/>
          <p14:tracePt t="101171" x="6886575" y="1828800"/>
          <p14:tracePt t="101172" x="6869113" y="1822450"/>
          <p14:tracePt t="101187" x="6864350" y="1822450"/>
          <p14:tracePt t="101388" x="6864350" y="1817688"/>
          <p14:tracePt t="101397" x="6869113" y="1817688"/>
          <p14:tracePt t="101404" x="6875463" y="1817688"/>
          <p14:tracePt t="101404" x="6880225" y="1817688"/>
          <p14:tracePt t="101421" x="6892925" y="1811338"/>
          <p14:tracePt t="101437" x="6897688" y="1811338"/>
          <p14:tracePt t="101475" x="6904038" y="1811338"/>
          <p14:tracePt t="102147" x="0" y="0"/>
        </p14:tracePtLst>
        <p14:tracePtLst>
          <p14:tracePt t="104647" x="6361113" y="1874838"/>
          <p14:tracePt t="104763" x="6365875" y="1874838"/>
          <p14:tracePt t="104771" x="6372225" y="1874838"/>
          <p14:tracePt t="104797" x="6378575" y="1874838"/>
          <p14:tracePt t="104803" x="6394450" y="1874838"/>
          <p14:tracePt t="104820" x="6411913" y="1868488"/>
          <p14:tracePt t="104827" x="6435725" y="1868488"/>
          <p14:tracePt t="104843" x="6457950" y="1863725"/>
          <p14:tracePt t="104859" x="6492875" y="1863725"/>
          <p14:tracePt t="104875" x="6526213" y="1851025"/>
          <p14:tracePt t="104891" x="6561138" y="1851025"/>
          <p14:tracePt t="104907" x="6594475" y="1846263"/>
          <p14:tracePt t="104923" x="6623050" y="1846263"/>
          <p14:tracePt t="104937" x="6651625" y="1835150"/>
          <p14:tracePt t="104955" x="6680200" y="1822450"/>
          <p14:tracePt t="104971" x="6726238" y="1800225"/>
          <p14:tracePt t="104987" x="6743700" y="1789113"/>
          <p14:tracePt t="105004" x="6761163" y="1782763"/>
          <p14:tracePt t="105020" x="6765925" y="1782763"/>
          <p14:tracePt t="105037" x="6765925" y="1778000"/>
          <p14:tracePt t="105054" x="6778625" y="1778000"/>
          <p14:tracePt t="105091" x="6783388" y="1771650"/>
          <p14:tracePt t="105115" x="6789738" y="1771650"/>
          <p14:tracePt t="105139" x="6800850" y="1765300"/>
          <p14:tracePt t="105155" x="6811963" y="1760538"/>
          <p14:tracePt t="105171" x="6818313" y="1754188"/>
          <p14:tracePt t="105179" x="6829425" y="1749425"/>
          <p14:tracePt t="105187" x="6840538" y="1743075"/>
          <p14:tracePt t="105197" x="6840538" y="1736725"/>
          <p14:tracePt t="105204" x="6846888" y="1736725"/>
          <p14:tracePt t="105411" x="6835775" y="1743075"/>
          <p14:tracePt t="105419" x="6818313" y="1749425"/>
          <p14:tracePt t="105437" x="6737350" y="1765300"/>
          <p14:tracePt t="105437" x="6607175" y="1789113"/>
          <p14:tracePt t="105454" x="6411913" y="1793875"/>
          <p14:tracePt t="105470" x="6207125" y="1806575"/>
          <p14:tracePt t="105487" x="6035675" y="1806575"/>
          <p14:tracePt t="105504" x="5926138" y="1806575"/>
          <p14:tracePt t="105520" x="5857875" y="1806575"/>
          <p14:tracePt t="105537" x="5829300" y="1806575"/>
          <p14:tracePt t="105554" x="5822950" y="1806575"/>
          <p14:tracePt t="105723" x="5822950" y="1800225"/>
          <p14:tracePt t="105731" x="5829300" y="1793875"/>
          <p14:tracePt t="105739" x="5840413" y="1789113"/>
          <p14:tracePt t="105747" x="5851525" y="1782763"/>
          <p14:tracePt t="105755" x="5880100" y="1765300"/>
          <p14:tracePt t="105770" x="5943600" y="1736725"/>
          <p14:tracePt t="105787" x="6000750" y="1720850"/>
          <p14:tracePt t="105804" x="6057900" y="1697038"/>
          <p14:tracePt t="105820" x="6108700" y="1674813"/>
          <p14:tracePt t="105837" x="6143625" y="1657350"/>
          <p14:tracePt t="105854" x="6172200" y="1635125"/>
          <p14:tracePt t="105870" x="6194425" y="1617663"/>
          <p14:tracePt t="105887" x="6194425" y="1611313"/>
          <p14:tracePt t="105995" x="6189663" y="1611313"/>
          <p14:tracePt t="106003" x="6149975" y="1639888"/>
          <p14:tracePt t="106013" x="6132513" y="1657350"/>
          <p14:tracePt t="106023" x="6069013" y="1708150"/>
          <p14:tracePt t="106037" x="6007100" y="1782763"/>
          <p14:tracePt t="106054" x="5954713" y="1857375"/>
          <p14:tracePt t="106070" x="5915025" y="1925638"/>
          <p14:tracePt t="106087" x="5903913" y="1989138"/>
          <p14:tracePt t="106104" x="5903913" y="2051050"/>
          <p14:tracePt t="106120" x="5903913" y="2103438"/>
          <p14:tracePt t="106137" x="5926138" y="2136775"/>
          <p14:tracePt t="106154" x="5949950" y="2154238"/>
          <p14:tracePt t="106170" x="6007100" y="2154238"/>
          <p14:tracePt t="106187" x="6108700" y="2136775"/>
          <p14:tracePt t="106204" x="6240463" y="2074863"/>
          <p14:tracePt t="106220" x="6372225" y="2017713"/>
          <p14:tracePt t="106237" x="6492875" y="1943100"/>
          <p14:tracePt t="106254" x="6572250" y="1874838"/>
          <p14:tracePt t="106270" x="6618288" y="1817688"/>
          <p14:tracePt t="106288" x="6629400" y="1782763"/>
          <p14:tracePt t="106304" x="6629400" y="1743075"/>
          <p14:tracePt t="106320" x="6611938" y="1714500"/>
          <p14:tracePt t="106337" x="6583363" y="1679575"/>
          <p14:tracePt t="106354" x="6554788" y="1651000"/>
          <p14:tracePt t="106370" x="6492875" y="1617663"/>
          <p14:tracePt t="106387" x="6435725" y="1600200"/>
          <p14:tracePt t="106404" x="6350000" y="1582738"/>
          <p14:tracePt t="106420" x="6246813" y="1571625"/>
          <p14:tracePt t="106437" x="6137275" y="1571625"/>
          <p14:tracePt t="106454" x="6029325" y="1571625"/>
          <p14:tracePt t="106470" x="5926138" y="1593850"/>
          <p14:tracePt t="106487" x="5851525" y="1635125"/>
          <p14:tracePt t="106504" x="5789613" y="1679575"/>
          <p14:tracePt t="106520" x="5749925" y="1743075"/>
          <p14:tracePt t="106537" x="5721350" y="1817688"/>
          <p14:tracePt t="106554" x="5708650" y="1874838"/>
          <p14:tracePt t="106570" x="5708650" y="1949450"/>
          <p14:tracePt t="106587" x="5715000" y="1978025"/>
          <p14:tracePt t="106604" x="5732463" y="2000250"/>
          <p14:tracePt t="106621" x="5761038" y="2022475"/>
          <p14:tracePt t="106637" x="5800725" y="2046288"/>
          <p14:tracePt t="106653" x="5868988" y="2068513"/>
          <p14:tracePt t="106670" x="5954713" y="2092325"/>
          <p14:tracePt t="106687" x="6075363" y="2114550"/>
          <p14:tracePt t="106703" x="6211888" y="2114550"/>
          <p14:tracePt t="106720" x="6361113" y="2103438"/>
          <p14:tracePt t="106737" x="6497638" y="2063750"/>
          <p14:tracePt t="106754" x="6611938" y="2017713"/>
          <p14:tracePt t="106770" x="6715125" y="1954213"/>
          <p14:tracePt t="106787" x="6743700" y="1931988"/>
          <p14:tracePt t="106804" x="6750050" y="1892300"/>
          <p14:tracePt t="106820" x="6750050" y="1857375"/>
          <p14:tracePt t="106837" x="6743700" y="1828800"/>
          <p14:tracePt t="106854" x="6732588" y="1800225"/>
          <p14:tracePt t="106870" x="6708775" y="1771650"/>
          <p14:tracePt t="106887" x="6680200" y="1743075"/>
          <p14:tracePt t="106904" x="6618288" y="1703388"/>
          <p14:tracePt t="106920" x="6543675" y="1668463"/>
          <p14:tracePt t="106937" x="6429375" y="1628775"/>
          <p14:tracePt t="106954" x="6308725" y="1606550"/>
          <p14:tracePt t="106970" x="6161088" y="1593850"/>
          <p14:tracePt t="106987" x="6051550" y="1593850"/>
          <p14:tracePt t="107004" x="5949950" y="1617663"/>
          <p14:tracePt t="107020" x="5868988" y="1646238"/>
          <p14:tracePt t="107037" x="5789613" y="1692275"/>
          <p14:tracePt t="107054" x="5743575" y="1754188"/>
          <p14:tracePt t="107070" x="5692775" y="1817688"/>
          <p14:tracePt t="107087" x="5668963" y="1874838"/>
          <p14:tracePt t="107104" x="5657850" y="1936750"/>
          <p14:tracePt t="107120" x="5651500" y="1989138"/>
          <p14:tracePt t="107137" x="5651500" y="2039938"/>
          <p14:tracePt t="107154" x="5651500" y="2079625"/>
          <p14:tracePt t="107170" x="5664200" y="2114550"/>
          <p14:tracePt t="107187" x="5680075" y="2143125"/>
          <p14:tracePt t="107204" x="5715000" y="2178050"/>
          <p14:tracePt t="107220" x="5765800" y="2211388"/>
          <p14:tracePt t="107237" x="5835650" y="2246313"/>
          <p14:tracePt t="107254" x="5943600" y="2268538"/>
          <p14:tracePt t="107270" x="6075363" y="2286000"/>
          <p14:tracePt t="107287" x="6218238" y="2286000"/>
          <p14:tracePt t="107304" x="6378575" y="2274888"/>
          <p14:tracePt t="107320" x="6526213" y="2239963"/>
          <p14:tracePt t="107337" x="6657975" y="2178050"/>
          <p14:tracePt t="107354" x="6754813" y="2114550"/>
          <p14:tracePt t="107370" x="6811963" y="2046288"/>
          <p14:tracePt t="107387" x="6818313" y="2011363"/>
          <p14:tracePt t="107404" x="6818313" y="1982788"/>
          <p14:tracePt t="107420" x="6807200" y="1943100"/>
          <p14:tracePt t="107437" x="6778625" y="1903413"/>
          <p14:tracePt t="107454" x="6726238" y="1846263"/>
          <p14:tracePt t="107470" x="6657975" y="1789113"/>
          <p14:tracePt t="107487" x="6550025" y="1731963"/>
          <p14:tracePt t="107503" x="6418263" y="1674813"/>
          <p14:tracePt t="107520" x="6240463" y="1628775"/>
          <p14:tracePt t="107537" x="6064250" y="1593850"/>
          <p14:tracePt t="107554" x="5915025" y="1577975"/>
          <p14:tracePt t="107570" x="5754688" y="1577975"/>
          <p14:tracePt t="107587" x="5680075" y="1593850"/>
          <p14:tracePt t="107604" x="5640388" y="1617663"/>
          <p14:tracePt t="107621" x="5607050" y="1646238"/>
          <p14:tracePt t="107637" x="5578475" y="1692275"/>
          <p14:tracePt t="107653" x="5561013" y="1731963"/>
          <p14:tracePt t="107670" x="5554663" y="1765300"/>
          <p14:tracePt t="107687" x="5554663" y="1793875"/>
          <p14:tracePt t="107704" x="5554663" y="1817688"/>
          <p14:tracePt t="107720" x="5554663" y="1839913"/>
          <p14:tracePt t="107737" x="5561013" y="1863725"/>
          <p14:tracePt t="107753" x="5565775" y="1885950"/>
          <p14:tracePt t="107770" x="5578475" y="1914525"/>
          <p14:tracePt t="107787" x="5589588" y="1943100"/>
          <p14:tracePt t="107803" x="5607050" y="1960563"/>
          <p14:tracePt t="107820" x="5611813" y="1971675"/>
          <p14:tracePt t="107859" x="5618163" y="1978025"/>
          <p14:tracePt t="107867" x="5622925" y="1982788"/>
          <p14:tracePt t="107871" x="5629275" y="1989138"/>
          <p14:tracePt t="107887" x="5640388" y="2000250"/>
          <p14:tracePt t="107904" x="5657850" y="2011363"/>
          <p14:tracePt t="107920" x="5692775" y="2028825"/>
          <p14:tracePt t="107938" x="5721350" y="2039938"/>
          <p14:tracePt t="107953" x="5754688" y="2051050"/>
          <p14:tracePt t="107953" x="5778500" y="2051050"/>
          <p14:tracePt t="107971" x="5822950" y="2057400"/>
          <p14:tracePt t="107987" x="5864225" y="2063750"/>
          <p14:tracePt t="108004" x="5915025" y="2063750"/>
          <p14:tracePt t="108020" x="5954713" y="2063750"/>
          <p14:tracePt t="108037" x="5989638" y="2063750"/>
          <p14:tracePt t="108053" x="6022975" y="2057400"/>
          <p14:tracePt t="108070" x="6057900" y="2051050"/>
          <p14:tracePt t="108088" x="6086475" y="2046288"/>
          <p14:tracePt t="108105" x="6121400" y="2046288"/>
          <p14:tracePt t="108121" x="6154738" y="2035175"/>
          <p14:tracePt t="108138" x="6194425" y="2028825"/>
          <p14:tracePt t="108155" x="6235700" y="2006600"/>
          <p14:tracePt t="108171" x="6292850" y="1971675"/>
          <p14:tracePt t="108188" x="6326188" y="1949450"/>
          <p14:tracePt t="108205" x="6343650" y="1920875"/>
          <p14:tracePt t="108221" x="6354763" y="1885950"/>
          <p14:tracePt t="108238" x="6365875" y="1857375"/>
          <p14:tracePt t="108254" x="6365875" y="1822450"/>
          <p14:tracePt t="108271" x="6365875" y="1793875"/>
          <p14:tracePt t="108288" x="6354763" y="1760538"/>
          <p14:tracePt t="108305" x="6332538" y="1725613"/>
          <p14:tracePt t="108321" x="6303963" y="1697038"/>
          <p14:tracePt t="108338" x="6275388" y="1668463"/>
          <p14:tracePt t="108354" x="6235700" y="1646238"/>
          <p14:tracePt t="108371" x="6154738" y="1622425"/>
          <p14:tracePt t="108388" x="6069013" y="1593850"/>
          <p14:tracePt t="108405" x="5989638" y="1582738"/>
          <p14:tracePt t="108421" x="5908675" y="1582738"/>
          <p14:tracePt t="108438" x="5846763" y="1582738"/>
          <p14:tracePt t="108454" x="5789613" y="1606550"/>
          <p14:tracePt t="108471" x="5732463" y="1646238"/>
          <p14:tracePt t="108488" x="5692775" y="1708150"/>
          <p14:tracePt t="108505" x="5651500" y="1778000"/>
          <p14:tracePt t="108521" x="5629275" y="1851025"/>
          <p14:tracePt t="108538" x="5622925" y="1914525"/>
          <p14:tracePt t="108554" x="5622925" y="1971675"/>
          <p14:tracePt t="108571" x="5640388" y="2057400"/>
          <p14:tracePt t="108588" x="5675313" y="2108200"/>
          <p14:tracePt t="108605" x="5715000" y="2154238"/>
          <p14:tracePt t="108621" x="5765800" y="2189163"/>
          <p14:tracePt t="108638" x="5846763" y="2228850"/>
          <p14:tracePt t="108654" x="5937250" y="2246313"/>
          <p14:tracePt t="108671" x="6046788" y="2246313"/>
          <p14:tracePt t="108688" x="6154738" y="2239963"/>
          <p14:tracePt t="108705" x="6257925" y="2211388"/>
          <p14:tracePt t="108721" x="6326188" y="2178050"/>
          <p14:tracePt t="108738" x="6361113" y="2143125"/>
          <p14:tracePt t="108755" x="6372225" y="2120900"/>
          <p14:tracePt t="108771" x="6372225" y="2103438"/>
          <p14:tracePt t="108788" x="6372225" y="2092325"/>
          <p14:tracePt t="109058" x="6389688" y="2085975"/>
          <p14:tracePt t="109068" x="6407150" y="2085975"/>
          <p14:tracePt t="109081" x="6440488" y="2085975"/>
          <p14:tracePt t="109084" x="6469063" y="2079625"/>
          <p14:tracePt t="109092" x="6550025" y="2074863"/>
          <p14:tracePt t="109105" x="6629400" y="2068513"/>
          <p14:tracePt t="109121" x="6704013" y="2051050"/>
          <p14:tracePt t="109138" x="6750050" y="2039938"/>
          <p14:tracePt t="109154" x="6789738" y="2017713"/>
          <p14:tracePt t="109171" x="6835775" y="2000250"/>
          <p14:tracePt t="109188" x="6846888" y="1989138"/>
          <p14:tracePt t="109205" x="6864350" y="1978025"/>
          <p14:tracePt t="109221" x="6869113" y="1971675"/>
          <p14:tracePt t="109238" x="6880225" y="1960563"/>
          <p14:tracePt t="109254" x="6886575" y="1936750"/>
          <p14:tracePt t="109271" x="6897688" y="1920875"/>
          <p14:tracePt t="109288" x="6908800" y="1903413"/>
          <p14:tracePt t="109304" x="6908800" y="1892300"/>
          <p14:tracePt t="109321" x="6915150" y="1879600"/>
          <p14:tracePt t="109338" x="6921500" y="1863725"/>
          <p14:tracePt t="109354" x="6926263" y="1851025"/>
          <p14:tracePt t="109371" x="6926263" y="1846263"/>
          <p14:tracePt t="109412" x="6926263" y="1839913"/>
          <p14:tracePt t="109452" x="6926263" y="1835150"/>
          <p14:tracePt t="109468" x="6915150" y="1828800"/>
          <p14:tracePt t="109476" x="6904038" y="1822450"/>
          <p14:tracePt t="109484" x="6886575" y="1817688"/>
          <p14:tracePt t="109489" x="6851650" y="1817688"/>
          <p14:tracePt t="109504" x="6818313" y="1817688"/>
          <p14:tracePt t="109521" x="6783388" y="1839913"/>
          <p14:tracePt t="109538" x="6737350" y="1892300"/>
          <p14:tracePt t="109554" x="6697663" y="1954213"/>
          <p14:tracePt t="109571" x="6669088" y="2097088"/>
          <p14:tracePt t="109588" x="6664325" y="2206625"/>
          <p14:tracePt t="109604" x="6664325" y="2314575"/>
          <p14:tracePt t="109622" x="6686550" y="2435225"/>
          <p14:tracePt t="109638" x="6732588" y="2520950"/>
          <p14:tracePt t="109656" x="6765925" y="2565400"/>
          <p14:tracePt t="109672" x="6800850" y="2578100"/>
          <p14:tracePt t="109688" x="6829425" y="2589213"/>
          <p14:tracePt t="109704" x="6869113" y="2589213"/>
          <p14:tracePt t="109721" x="6915150" y="2589213"/>
          <p14:tracePt t="109738" x="6965950" y="2578100"/>
          <p14:tracePt t="109755" x="7040563" y="2560638"/>
          <p14:tracePt t="109771" x="7165975" y="2508250"/>
          <p14:tracePt t="109788" x="7235825" y="2468563"/>
          <p14:tracePt t="109804" x="7292975" y="2435225"/>
          <p14:tracePt t="109821" x="7337425" y="2400300"/>
          <p14:tracePt t="109838" x="7372350" y="2371725"/>
          <p14:tracePt t="109854" x="7407275" y="2332038"/>
          <p14:tracePt t="109871" x="7429500" y="2279650"/>
          <p14:tracePt t="109888" x="7446963" y="2235200"/>
          <p14:tracePt t="109904" x="7451725" y="2189163"/>
          <p14:tracePt t="109921" x="7451725" y="2132013"/>
          <p14:tracePt t="109938" x="7446963" y="2085975"/>
          <p14:tracePt t="109954" x="7429500" y="2028825"/>
          <p14:tracePt t="109971" x="7372350" y="1943100"/>
          <p14:tracePt t="109988" x="7326313" y="1892300"/>
          <p14:tracePt t="110004" x="7275513" y="1839913"/>
          <p14:tracePt t="110021" x="7207250" y="1800225"/>
          <p14:tracePt t="110039" x="7137400" y="1765300"/>
          <p14:tracePt t="110055" x="7058025" y="1731963"/>
          <p14:tracePt t="110071" x="6978650" y="1703388"/>
          <p14:tracePt t="110088" x="6880225" y="1679575"/>
          <p14:tracePt t="110104" x="6800850" y="1663700"/>
          <p14:tracePt t="110121" x="6754813" y="1663700"/>
          <p14:tracePt t="110138" x="6721475" y="1663700"/>
          <p14:tracePt t="110155" x="6686550" y="1668463"/>
          <p14:tracePt t="110171" x="6651625" y="1692275"/>
          <p14:tracePt t="110188" x="6635750" y="1708150"/>
          <p14:tracePt t="110204" x="6618288" y="1749425"/>
          <p14:tracePt t="110221" x="6600825" y="1793875"/>
          <p14:tracePt t="110238" x="6589713" y="1863725"/>
          <p14:tracePt t="110255" x="6583363" y="1931988"/>
          <p14:tracePt t="110271" x="6589713" y="1993900"/>
          <p14:tracePt t="110288" x="6607175" y="2051050"/>
          <p14:tracePt t="110304" x="6635750" y="2092325"/>
          <p14:tracePt t="110321" x="6664325" y="2125663"/>
          <p14:tracePt t="110338" x="6708775" y="2149475"/>
          <p14:tracePt t="110354" x="6778625" y="2178050"/>
          <p14:tracePt t="110371" x="6932613" y="2206625"/>
          <p14:tracePt t="110388" x="7046913" y="2211388"/>
          <p14:tracePt t="110404" x="7178675" y="2211388"/>
          <p14:tracePt t="110421" x="7308850" y="2178050"/>
          <p14:tracePt t="110438" x="7418388" y="2149475"/>
          <p14:tracePt t="110454" x="7504113" y="2114550"/>
          <p14:tracePt t="110471" x="7537450" y="2085975"/>
          <p14:tracePt t="110488" x="7550150" y="2057400"/>
          <p14:tracePt t="110504" x="7550150" y="2028825"/>
          <p14:tracePt t="110521" x="7550150" y="1993900"/>
          <p14:tracePt t="110538" x="7537450" y="1965325"/>
          <p14:tracePt t="110554" x="7515225" y="1925638"/>
          <p14:tracePt t="110571" x="7435850" y="1863725"/>
          <p14:tracePt t="110588" x="7361238" y="1817688"/>
          <p14:tracePt t="110604" x="7292975" y="1793875"/>
          <p14:tracePt t="110621" x="7223125" y="1782763"/>
          <p14:tracePt t="110638" x="7150100" y="1778000"/>
          <p14:tracePt t="110655" x="7069138" y="1778000"/>
          <p14:tracePt t="110671" x="6994525" y="1806575"/>
          <p14:tracePt t="110688" x="6926263" y="1835150"/>
          <p14:tracePt t="110704" x="6869113" y="1868488"/>
          <p14:tracePt t="110721" x="6840538" y="1885950"/>
          <p14:tracePt t="110738" x="6811963" y="1903413"/>
          <p14:tracePt t="111236" x="6807200" y="1908175"/>
          <p14:tracePt t="111236" x="0" y="0"/>
        </p14:tracePtLst>
        <p14:tracePtLst>
          <p14:tracePt t="112732" x="6772275" y="1731963"/>
          <p14:tracePt t="112756" x="6778625" y="1736725"/>
          <p14:tracePt t="112772" x="6789738" y="1736725"/>
          <p14:tracePt t="112788" x="6800850" y="1743075"/>
          <p14:tracePt t="112797" x="6811963" y="1749425"/>
          <p14:tracePt t="112821" x="6818313" y="1754188"/>
          <p14:tracePt t="112828" x="6829425" y="1754188"/>
          <p14:tracePt t="112852" x="6835775" y="1754188"/>
          <p14:tracePt t="112860" x="6846888" y="1754188"/>
          <p14:tracePt t="112884" x="6851650" y="1754188"/>
          <p14:tracePt t="112891" x="6864350" y="1760538"/>
          <p14:tracePt t="112921" x="6875463" y="1760538"/>
          <p14:tracePt t="112924" x="6880225" y="1765300"/>
          <p14:tracePt t="112940" x="6892925" y="1765300"/>
          <p14:tracePt t="112956" x="6908800" y="1765300"/>
          <p14:tracePt t="112971" x="6937375" y="1765300"/>
          <p14:tracePt t="112996" x="6965950" y="1765300"/>
          <p14:tracePt t="113004" x="6989763" y="1765300"/>
          <p14:tracePt t="113028" x="7011988" y="1760538"/>
          <p14:tracePt t="113044" x="7040563" y="1754188"/>
          <p14:tracePt t="113060" x="7075488" y="1743075"/>
          <p14:tracePt t="113076" x="7097713" y="1725613"/>
          <p14:tracePt t="113092" x="7132638" y="1714500"/>
          <p14:tracePt t="113107" x="7150100" y="1703388"/>
          <p14:tracePt t="113124" x="7172325" y="1692275"/>
          <p14:tracePt t="113140" x="7183438" y="1674813"/>
          <p14:tracePt t="113154" x="7200900" y="1668463"/>
          <p14:tracePt t="113171" x="7218363" y="1657350"/>
          <p14:tracePt t="113188" x="7223125" y="1651000"/>
          <p14:tracePt t="113204" x="7229475" y="1646238"/>
          <p14:tracePt t="113221" x="7240588" y="1639888"/>
          <p14:tracePt t="113237" x="7246938" y="1628775"/>
          <p14:tracePt t="113254" x="7258050" y="1622425"/>
          <p14:tracePt t="113292" x="7264400" y="1617663"/>
          <p14:tracePt t="113316" x="7269163" y="1606550"/>
          <p14:tracePt t="113332" x="7275513" y="1606550"/>
          <p14:tracePt t="113356" x="7280275" y="1600200"/>
          <p14:tracePt t="113380" x="7286625" y="1593850"/>
          <p14:tracePt t="113404" x="7292975" y="1593850"/>
          <p14:tracePt t="113420" x="7297738" y="1593850"/>
          <p14:tracePt t="113579" x="7286625" y="1593850"/>
          <p14:tracePt t="113588" x="7275513" y="1589088"/>
          <p14:tracePt t="113596" x="7212013" y="1589088"/>
          <p14:tracePt t="113605" x="7132638" y="1589088"/>
          <p14:tracePt t="113621" x="7046913" y="1589088"/>
          <p14:tracePt t="113638" x="6954838" y="1593850"/>
          <p14:tracePt t="113654" x="6869113" y="1622425"/>
          <p14:tracePt t="113671" x="6794500" y="1651000"/>
          <p14:tracePt t="113687" x="6743700" y="1692275"/>
          <p14:tracePt t="113705" x="6708775" y="1736725"/>
          <p14:tracePt t="113721" x="6686550" y="1789113"/>
          <p14:tracePt t="113738" x="6675438" y="1851025"/>
          <p14:tracePt t="113754" x="6669088" y="1903413"/>
          <p14:tracePt t="113771" x="6669088" y="1954213"/>
          <p14:tracePt t="113788" x="6680200" y="1978025"/>
          <p14:tracePt t="113804" x="6697663" y="2000250"/>
          <p14:tracePt t="113821" x="6726238" y="2011363"/>
          <p14:tracePt t="113837" x="6765925" y="2017713"/>
          <p14:tracePt t="113854" x="6818313" y="2017713"/>
          <p14:tracePt t="113871" x="6892925" y="2006600"/>
          <p14:tracePt t="113887" x="6983413" y="1965325"/>
          <p14:tracePt t="113904" x="7080250" y="1914525"/>
          <p14:tracePt t="113921" x="7161213" y="1868488"/>
          <p14:tracePt t="113938" x="7212013" y="1828800"/>
          <p14:tracePt t="113954" x="7218363" y="1811338"/>
          <p14:tracePt t="113971" x="7218363" y="1782763"/>
          <p14:tracePt t="113987" x="7218363" y="1765300"/>
          <p14:tracePt t="114004" x="7207250" y="1749425"/>
          <p14:tracePt t="114021" x="7178675" y="1731963"/>
          <p14:tracePt t="114037" x="7126288" y="1714500"/>
          <p14:tracePt t="114054" x="7023100" y="1692275"/>
          <p14:tracePt t="114071" x="6886575" y="1685925"/>
          <p14:tracePt t="114087" x="6761163" y="1685925"/>
          <p14:tracePt t="114104" x="6646863" y="1725613"/>
          <p14:tracePt t="114121" x="6565900" y="1765300"/>
          <p14:tracePt t="114138" x="6515100" y="1806575"/>
          <p14:tracePt t="114154" x="6492875" y="1846263"/>
          <p14:tracePt t="114171" x="6486525" y="1897063"/>
          <p14:tracePt t="114188" x="6486525" y="1931988"/>
          <p14:tracePt t="114204" x="6486525" y="1954213"/>
          <p14:tracePt t="114221" x="6497638" y="1971675"/>
          <p14:tracePt t="114238" x="6515100" y="1982788"/>
          <p14:tracePt t="114254" x="6550025" y="2000250"/>
          <p14:tracePt t="114271" x="6618288" y="2000250"/>
          <p14:tracePt t="114287" x="6721475" y="1989138"/>
          <p14:tracePt t="114304" x="6840538" y="1960563"/>
          <p14:tracePt t="114321" x="6961188" y="1920875"/>
          <p14:tracePt t="114337" x="7069138" y="1879600"/>
          <p14:tracePt t="114354" x="7154863" y="1835150"/>
          <p14:tracePt t="114371" x="7207250" y="1782763"/>
          <p14:tracePt t="114387" x="7212013" y="1754188"/>
          <p14:tracePt t="114404" x="7212013" y="1736725"/>
          <p14:tracePt t="114421" x="7212013" y="1725613"/>
          <p14:tracePt t="114459" x="7207250" y="1720850"/>
          <p14:tracePt t="114471" x="7194550" y="1714500"/>
          <p14:tracePt t="114471" x="7172325" y="1708150"/>
          <p14:tracePt t="114487" x="7121525" y="1708150"/>
          <p14:tracePt t="114504" x="7035800" y="1708150"/>
          <p14:tracePt t="114521" x="6965950" y="1731963"/>
          <p14:tracePt t="114537" x="6921500" y="1743075"/>
          <p14:tracePt t="114554" x="6908800" y="1749425"/>
          <p14:tracePt t="114620" x="6908800" y="1743075"/>
          <p14:tracePt t="114628" x="6908800" y="1731963"/>
          <p14:tracePt t="114637" x="6908800" y="1725613"/>
          <p14:tracePt t="114638" x="6908800" y="1697038"/>
          <p14:tracePt t="114654" x="6908800" y="1674813"/>
          <p14:tracePt t="114671" x="6915150" y="1651000"/>
          <p14:tracePt t="114687" x="6915150" y="1622425"/>
          <p14:tracePt t="114704" x="6915150" y="1606550"/>
          <p14:tracePt t="114721" x="6915150" y="1593850"/>
          <p14:tracePt t="114738" x="6915150" y="1589088"/>
          <p14:tracePt t="114876" x="6908800" y="1589088"/>
          <p14:tracePt t="114883" x="6904038" y="1606550"/>
          <p14:tracePt t="114891" x="6897688" y="1622425"/>
          <p14:tracePt t="114904" x="6897688" y="1639888"/>
          <p14:tracePt t="114904" x="6892925" y="1674813"/>
          <p14:tracePt t="114921" x="6892925" y="1703388"/>
          <p14:tracePt t="114937" x="6897688" y="1725613"/>
          <p14:tracePt t="114954" x="6926263" y="1760538"/>
          <p14:tracePt t="114972" x="6943725" y="1782763"/>
          <p14:tracePt t="114987" x="6961188" y="1782763"/>
          <p14:tracePt t="115004" x="6965950" y="1782763"/>
          <p14:tracePt t="115021" x="6989763" y="1782763"/>
          <p14:tracePt t="115037" x="7011988" y="1765300"/>
          <p14:tracePt t="115054" x="7040563" y="1743075"/>
          <p14:tracePt t="115071" x="7058025" y="1725613"/>
          <p14:tracePt t="115087" x="7064375" y="1708150"/>
          <p14:tracePt t="115104" x="7064375" y="1692275"/>
          <p14:tracePt t="115121" x="7064375" y="1663700"/>
          <p14:tracePt t="115137" x="7051675" y="1639888"/>
          <p14:tracePt t="115154" x="7029450" y="1611313"/>
          <p14:tracePt t="115171" x="6937375" y="1560513"/>
          <p14:tracePt t="115188" x="6869113" y="1543050"/>
          <p14:tracePt t="115204" x="6800850" y="1525588"/>
          <p14:tracePt t="115221" x="6715125" y="1520825"/>
          <p14:tracePt t="115237" x="6646863" y="1520825"/>
          <p14:tracePt t="115254" x="6600825" y="1549400"/>
          <p14:tracePt t="115271" x="6537325" y="1582738"/>
          <p14:tracePt t="115287" x="6503988" y="1628775"/>
          <p14:tracePt t="115304" x="6469063" y="1679575"/>
          <p14:tracePt t="115321" x="6451600" y="1731963"/>
          <p14:tracePt t="115337" x="6446838" y="1793875"/>
          <p14:tracePt t="115355" x="6446838" y="1846263"/>
          <p14:tracePt t="115371" x="6469063" y="1920875"/>
          <p14:tracePt t="115388" x="6492875" y="1949450"/>
          <p14:tracePt t="115404" x="6526213" y="1971675"/>
          <p14:tracePt t="115421" x="6583363" y="1993900"/>
          <p14:tracePt t="115437" x="6692900" y="2006600"/>
          <p14:tracePt t="115454" x="6811963" y="2006600"/>
          <p14:tracePt t="115471" x="6950075" y="1993900"/>
          <p14:tracePt t="115487" x="7080250" y="1965325"/>
          <p14:tracePt t="115505" x="7200900" y="1925638"/>
          <p14:tracePt t="115521" x="7275513" y="1885950"/>
          <p14:tracePt t="115537" x="7321550" y="1851025"/>
          <p14:tracePt t="115554" x="7337425" y="1822450"/>
          <p14:tracePt t="115571" x="7337425" y="1789113"/>
          <p14:tracePt t="115588" x="7337425" y="1765300"/>
          <p14:tracePt t="115604" x="7321550" y="1743075"/>
          <p14:tracePt t="115621" x="7292975" y="1714500"/>
          <p14:tracePt t="115637" x="7246938" y="1697038"/>
          <p14:tracePt t="115654" x="7183438" y="1685925"/>
          <p14:tracePt t="115671" x="7121525" y="1679575"/>
          <p14:tracePt t="115687" x="7051675" y="1679575"/>
          <p14:tracePt t="115704" x="6950075" y="1685925"/>
          <p14:tracePt t="115721" x="6858000" y="1714500"/>
          <p14:tracePt t="115738" x="6778625" y="1760538"/>
          <p14:tracePt t="115754" x="6708775" y="1806575"/>
          <p14:tracePt t="115771" x="6640513" y="1863725"/>
          <p14:tracePt t="115788" x="6623050" y="1897063"/>
          <p14:tracePt t="115804" x="6611938" y="1920875"/>
          <p14:tracePt t="115821" x="6607175" y="1931988"/>
          <p14:tracePt t="115899" x="6607175" y="1925638"/>
          <p14:tracePt t="115914" x="6623050" y="1897063"/>
          <p14:tracePt t="115923" x="6640513" y="1879600"/>
          <p14:tracePt t="115931" x="6657975" y="1863725"/>
          <p14:tracePt t="115939" x="6686550" y="1835150"/>
          <p14:tracePt t="115954" x="6708775" y="1793875"/>
          <p14:tracePt t="115971" x="6721475" y="1760538"/>
          <p14:tracePt t="116076" x="6721475" y="1771650"/>
          <p14:tracePt t="116083" x="6726238" y="1793875"/>
          <p14:tracePt t="116091" x="6726238" y="1817688"/>
          <p14:tracePt t="116104" x="6726238" y="1839913"/>
          <p14:tracePt t="116107" x="6737350" y="1892300"/>
          <p14:tracePt t="116121" x="6750050" y="1920875"/>
          <p14:tracePt t="116137" x="6761163" y="1949450"/>
          <p14:tracePt t="116154" x="6765925" y="1965325"/>
          <p14:tracePt t="116170" x="6772275" y="1978025"/>
          <p14:tracePt t="116340" x="6783388" y="1978025"/>
          <p14:tracePt t="116343" x="6789738" y="1978025"/>
          <p14:tracePt t="116355" x="6807200" y="1965325"/>
          <p14:tracePt t="116356" x="6823075" y="1949450"/>
          <p14:tracePt t="116370" x="6943725" y="1879600"/>
          <p14:tracePt t="116388" x="7040563" y="1817688"/>
          <p14:tracePt t="116404" x="7132638" y="1760538"/>
          <p14:tracePt t="116421" x="7189788" y="1720850"/>
          <p14:tracePt t="116437" x="7218363" y="1692275"/>
          <p14:tracePt t="116454" x="7240588" y="1679575"/>
          <p14:tracePt t="116471" x="7246938" y="1668463"/>
          <p14:tracePt t="116487" x="7258050" y="1663700"/>
          <p14:tracePt t="116504" x="7264400" y="1651000"/>
          <p14:tracePt t="116521" x="7275513" y="1646238"/>
          <p14:tracePt t="116537" x="7280275" y="1635125"/>
          <p14:tracePt t="116554" x="7297738" y="1628775"/>
          <p14:tracePt t="116572" x="7315200" y="1622425"/>
          <p14:tracePt t="116588" x="7343775" y="1617663"/>
          <p14:tracePt t="116604" x="7372350" y="1611313"/>
          <p14:tracePt t="116621" x="7400925" y="1606550"/>
          <p14:tracePt t="116637" x="7429500" y="1600200"/>
          <p14:tracePt t="116654" x="7458075" y="1593850"/>
          <p14:tracePt t="116671" x="7493000" y="1589088"/>
          <p14:tracePt t="116687" x="7537450" y="1589088"/>
          <p14:tracePt t="116704" x="7572375" y="1577975"/>
          <p14:tracePt t="116721" x="7612063" y="1571625"/>
          <p14:tracePt t="116738" x="7640638" y="1565275"/>
          <p14:tracePt t="116754" x="7669213" y="1565275"/>
          <p14:tracePt t="116770" x="7686675" y="1565275"/>
          <p14:tracePt t="116787" x="7715250" y="1571625"/>
          <p14:tracePt t="116803" x="7737475" y="1582738"/>
          <p14:tracePt t="116821" x="7772400" y="1606550"/>
          <p14:tracePt t="116837" x="7812088" y="1663700"/>
          <p14:tracePt t="116854" x="7864475" y="1743075"/>
          <p14:tracePt t="116871" x="7908925" y="1839913"/>
          <p14:tracePt t="116887" x="7943850" y="1954213"/>
          <p14:tracePt t="116904" x="7961313" y="2068513"/>
          <p14:tracePt t="116921" x="7966075" y="2217738"/>
          <p14:tracePt t="116937" x="7961313" y="2336800"/>
          <p14:tracePt t="116954" x="7915275" y="2435225"/>
          <p14:tracePt t="116971" x="7840663" y="2486025"/>
          <p14:tracePt t="116987" x="7789863" y="2492375"/>
          <p14:tracePt t="117004" x="7708900" y="2468563"/>
          <p14:tracePt t="117021" x="7600950" y="2382838"/>
          <p14:tracePt t="117037" x="7475538" y="2263775"/>
          <p14:tracePt t="117054" x="7337425" y="2125663"/>
          <p14:tracePt t="117071" x="7251700" y="2006600"/>
          <p14:tracePt t="117087" x="7200900" y="1908175"/>
          <p14:tracePt t="117104" x="7172325" y="1835150"/>
          <p14:tracePt t="117121" x="7154863" y="1778000"/>
          <p14:tracePt t="117137" x="7150100" y="1736725"/>
          <p14:tracePt t="117154" x="7150100" y="1703388"/>
          <p14:tracePt t="117171" x="7150100" y="1685925"/>
          <p14:tracePt t="117187" x="7150100" y="1668463"/>
          <p14:tracePt t="117204" x="7154863" y="1663700"/>
          <p14:tracePt t="117221" x="7161213" y="1657350"/>
          <p14:tracePt t="117267" x="7172325" y="1651000"/>
          <p14:tracePt t="117283" x="7183438" y="1646238"/>
          <p14:tracePt t="117299" x="7194550" y="1639888"/>
          <p14:tracePt t="117315" x="7200900" y="1635125"/>
          <p14:tracePt t="117323" x="7212013" y="1635125"/>
          <p14:tracePt t="117331" x="7223125" y="1628775"/>
          <p14:tracePt t="117337" x="7246938" y="1628775"/>
          <p14:tracePt t="117354" x="7275513" y="1628775"/>
          <p14:tracePt t="117370" x="7354888" y="1622425"/>
          <p14:tracePt t="117387" x="7423150" y="1622425"/>
          <p14:tracePt t="117404" x="7493000" y="1628775"/>
          <p14:tracePt t="117420" x="7566025" y="1639888"/>
          <p14:tracePt t="117437" x="7618413" y="1651000"/>
          <p14:tracePt t="117454" x="7664450" y="1663700"/>
          <p14:tracePt t="117471" x="7697788" y="1674813"/>
          <p14:tracePt t="117487" x="7708900" y="1692275"/>
          <p14:tracePt t="117504" x="7726363" y="1714500"/>
          <p14:tracePt t="117520" x="7737475" y="1754188"/>
          <p14:tracePt t="117538" x="7743825" y="1811338"/>
          <p14:tracePt t="117554" x="7743825" y="1879600"/>
          <p14:tracePt t="117554" x="7743825" y="1914525"/>
          <p14:tracePt t="117572" x="7715250" y="1989138"/>
          <p14:tracePt t="117587" x="7669213" y="2057400"/>
          <p14:tracePt t="117604" x="7612063" y="2108200"/>
          <p14:tracePt t="117620" x="7561263" y="2149475"/>
          <p14:tracePt t="117637" x="7480300" y="2171700"/>
          <p14:tracePt t="117654" x="7407275" y="2178050"/>
          <p14:tracePt t="117671" x="7354888" y="2178050"/>
          <p14:tracePt t="117687" x="7321550" y="2154238"/>
          <p14:tracePt t="117704" x="7280275" y="2114550"/>
          <p14:tracePt t="117721" x="7235825" y="2046288"/>
          <p14:tracePt t="117737" x="7207250" y="1978025"/>
          <p14:tracePt t="117754" x="7154863" y="1868488"/>
          <p14:tracePt t="117771" x="7137400" y="1793875"/>
          <p14:tracePt t="117787" x="7121525" y="1720850"/>
          <p14:tracePt t="117804" x="7115175" y="1651000"/>
          <p14:tracePt t="117820" x="7115175" y="1606550"/>
          <p14:tracePt t="117837" x="7143750" y="1560513"/>
          <p14:tracePt t="117854" x="7189788" y="1525588"/>
          <p14:tracePt t="117871" x="7235825" y="1503363"/>
          <p14:tracePt t="117887" x="7292975" y="1485900"/>
          <p14:tracePt t="117904" x="7361238" y="1474788"/>
          <p14:tracePt t="117920" x="7451725" y="1474788"/>
          <p14:tracePt t="117937" x="7554913" y="1492250"/>
          <p14:tracePt t="117954" x="7646988" y="1514475"/>
          <p14:tracePt t="117971" x="7794625" y="1589088"/>
          <p14:tracePt t="117987" x="7893050" y="1674813"/>
          <p14:tracePt t="118004" x="7978775" y="1771650"/>
          <p14:tracePt t="118021" x="8035925" y="1857375"/>
          <p14:tracePt t="118037" x="8064500" y="1954213"/>
          <p14:tracePt t="118054" x="8069263" y="2051050"/>
          <p14:tracePt t="118071" x="8069263" y="2143125"/>
          <p14:tracePt t="118087" x="8064500" y="2217738"/>
          <p14:tracePt t="118104" x="8029575" y="2257425"/>
          <p14:tracePt t="118120" x="7989888" y="2286000"/>
          <p14:tracePt t="118137" x="7943850" y="2297113"/>
          <p14:tracePt t="118154" x="7893050" y="2297113"/>
          <p14:tracePt t="118171" x="7737475" y="2274888"/>
          <p14:tracePt t="118187" x="7612063" y="2211388"/>
          <p14:tracePt t="118204" x="7497763" y="2143125"/>
          <p14:tracePt t="118220" x="7412038" y="2068513"/>
          <p14:tracePt t="118237" x="7343775" y="2006600"/>
          <p14:tracePt t="118254" x="7304088" y="1925638"/>
          <p14:tracePt t="118271" x="7275513" y="1863725"/>
          <p14:tracePt t="118287" x="7258050" y="1789113"/>
          <p14:tracePt t="118304" x="7246938" y="1720850"/>
          <p14:tracePt t="118320" x="7246938" y="1679575"/>
          <p14:tracePt t="118337" x="7246938" y="1639888"/>
          <p14:tracePt t="118354" x="7264400" y="1606550"/>
          <p14:tracePt t="118371" x="7315200" y="1554163"/>
          <p14:tracePt t="118387" x="7366000" y="1525588"/>
          <p14:tracePt t="118404" x="7423150" y="1514475"/>
          <p14:tracePt t="118420" x="7493000" y="1508125"/>
          <p14:tracePt t="118437" x="7583488" y="1508125"/>
          <p14:tracePt t="118454" x="7686675" y="1536700"/>
          <p14:tracePt t="118470" x="7812088" y="1611313"/>
          <p14:tracePt t="118487" x="7954963" y="1725613"/>
          <p14:tracePt t="118504" x="8097838" y="1863725"/>
          <p14:tracePt t="118520" x="8218488" y="2000250"/>
          <p14:tracePt t="118537" x="8297863" y="2143125"/>
          <p14:tracePt t="118554" x="8343900" y="2268538"/>
          <p14:tracePt t="118570" x="8361363" y="2417763"/>
          <p14:tracePt t="118587" x="8343900" y="2492375"/>
          <p14:tracePt t="118604" x="8315325" y="2532063"/>
          <p14:tracePt t="118620" x="8269288" y="2554288"/>
          <p14:tracePt t="118637" x="8201025" y="2571750"/>
          <p14:tracePt t="118654" x="8086725" y="2571750"/>
          <p14:tracePt t="118670" x="7915275" y="2532063"/>
          <p14:tracePt t="118688" x="7704138" y="2439988"/>
          <p14:tracePt t="118704" x="7475538" y="2332038"/>
          <p14:tracePt t="118720" x="7280275" y="2206625"/>
          <p14:tracePt t="118737" x="7108825" y="2074863"/>
          <p14:tracePt t="118754" x="7018338" y="1978025"/>
          <p14:tracePt t="118754" x="6994525" y="1931988"/>
          <p14:tracePt t="118771" x="6978650" y="1868488"/>
          <p14:tracePt t="118788" x="6972300" y="1800225"/>
          <p14:tracePt t="118804" x="6972300" y="1725613"/>
          <p14:tracePt t="118821" x="6978650" y="1663700"/>
          <p14:tracePt t="118837" x="7000875" y="1606550"/>
          <p14:tracePt t="118854" x="7035800" y="1554163"/>
          <p14:tracePt t="118870" x="7064375" y="1514475"/>
          <p14:tracePt t="118887" x="7092950" y="1479550"/>
          <p14:tracePt t="118904" x="7121525" y="1463675"/>
          <p14:tracePt t="118921" x="7161213" y="1450975"/>
          <p14:tracePt t="118937" x="7207250" y="1446213"/>
          <p14:tracePt t="118954" x="7246938" y="1446213"/>
          <p14:tracePt t="118970" x="7343775" y="1463675"/>
          <p14:tracePt t="118987" x="7429500" y="1514475"/>
          <p14:tracePt t="119004" x="7554913" y="1600200"/>
          <p14:tracePt t="119020" x="7697788" y="1725613"/>
          <p14:tracePt t="119037" x="7835900" y="1851025"/>
          <p14:tracePt t="119054" x="7943850" y="1982788"/>
          <p14:tracePt t="119070" x="8040688" y="2097088"/>
          <p14:tracePt t="119087" x="8097838" y="2206625"/>
          <p14:tracePt t="119104" x="8132763" y="2279650"/>
          <p14:tracePt t="119120" x="8150225" y="2336800"/>
          <p14:tracePt t="119137" x="8150225" y="2360613"/>
          <p14:tracePt t="119154" x="8143875" y="2378075"/>
          <p14:tracePt t="119170" x="8097838" y="2382838"/>
          <p14:tracePt t="119188" x="8012113" y="2378075"/>
          <p14:tracePt t="119204" x="7880350" y="2336800"/>
          <p14:tracePt t="119221" x="7715250" y="2274888"/>
          <p14:tracePt t="119237" x="7515225" y="2178050"/>
          <p14:tracePt t="119254" x="7361238" y="2079625"/>
          <p14:tracePt t="119270" x="7264400" y="2000250"/>
          <p14:tracePt t="119287" x="7207250" y="1920875"/>
          <p14:tracePt t="119304" x="7172325" y="1839913"/>
          <p14:tracePt t="119321" x="7150100" y="1765300"/>
          <p14:tracePt t="119337" x="7150100" y="1708150"/>
          <p14:tracePt t="119354" x="7150100" y="1657350"/>
          <p14:tracePt t="119370" x="7183438" y="1589088"/>
          <p14:tracePt t="119387" x="7207250" y="1560513"/>
          <p14:tracePt t="119404" x="7240588" y="1531938"/>
          <p14:tracePt t="119420" x="7304088" y="1514475"/>
          <p14:tracePt t="119437" x="7383463" y="1497013"/>
          <p14:tracePt t="119454" x="7469188" y="1492250"/>
          <p14:tracePt t="119470" x="7554913" y="1492250"/>
          <p14:tracePt t="119487" x="7651750" y="1492250"/>
          <p14:tracePt t="119504" x="7766050" y="1503363"/>
          <p14:tracePt t="119520" x="7864475" y="1520825"/>
          <p14:tracePt t="119537" x="7950200" y="1549400"/>
          <p14:tracePt t="119554" x="8018463" y="1582738"/>
          <p14:tracePt t="119570" x="8093075" y="1646238"/>
          <p14:tracePt t="119587" x="8126413" y="1697038"/>
          <p14:tracePt t="119604" x="8150225" y="1754188"/>
          <p14:tracePt t="119620" x="8166100" y="1817688"/>
          <p14:tracePt t="119637" x="8166100" y="1868488"/>
          <p14:tracePt t="119654" x="8161338" y="1931988"/>
          <p14:tracePt t="119670" x="8126413" y="2006600"/>
          <p14:tracePt t="119687" x="8069263" y="2085975"/>
          <p14:tracePt t="119704" x="8007350" y="2149475"/>
          <p14:tracePt t="119721" x="7950200" y="2189163"/>
          <p14:tracePt t="119737" x="7897813" y="2217738"/>
          <p14:tracePt t="119754" x="7847013" y="2228850"/>
          <p14:tracePt t="119770" x="7754938" y="2235200"/>
          <p14:tracePt t="119788" x="7693025" y="2235200"/>
          <p14:tracePt t="119804" x="7600950" y="2200275"/>
          <p14:tracePt t="119820" x="7515225" y="2165350"/>
          <p14:tracePt t="119837" x="7446963" y="2120900"/>
          <p14:tracePt t="119854" x="7389813" y="2063750"/>
          <p14:tracePt t="119870" x="7361238" y="2006600"/>
          <p14:tracePt t="119887" x="7337425" y="1943100"/>
          <p14:tracePt t="119904" x="7321550" y="1868488"/>
          <p14:tracePt t="119920" x="7308850" y="1789113"/>
          <p14:tracePt t="119937" x="7304088" y="1714500"/>
          <p14:tracePt t="119954" x="7297738" y="1657350"/>
          <p14:tracePt t="119970" x="7297738" y="1589088"/>
          <p14:tracePt t="119987" x="7308850" y="1560513"/>
          <p14:tracePt t="120004" x="7326313" y="1543050"/>
          <p14:tracePt t="120020" x="7350125" y="1531938"/>
          <p14:tracePt t="120037" x="7372350" y="1520825"/>
          <p14:tracePt t="120054" x="7400925" y="1520825"/>
          <p14:tracePt t="120070" x="7440613" y="1520825"/>
          <p14:tracePt t="120087" x="7486650" y="1525588"/>
          <p14:tracePt t="120104" x="7561263" y="1565275"/>
          <p14:tracePt t="120120" x="7669213" y="1628775"/>
          <p14:tracePt t="120137" x="7778750" y="1714500"/>
          <p14:tracePt t="120154" x="7893050" y="1822450"/>
          <p14:tracePt t="120170" x="8051800" y="2017713"/>
          <p14:tracePt t="120187" x="8115300" y="2132013"/>
          <p14:tracePt t="120204" x="8161338" y="2257425"/>
          <p14:tracePt t="120220" x="8183563" y="2365375"/>
          <p14:tracePt t="120237" x="8183563" y="2435225"/>
          <p14:tracePt t="120254" x="8166100" y="2474913"/>
          <p14:tracePt t="120270" x="8126413" y="2497138"/>
          <p14:tracePt t="120287" x="8058150" y="2503488"/>
          <p14:tracePt t="120320" x="7921625" y="2503488"/>
          <p14:tracePt t="120321" x="7732713" y="2468563"/>
          <p14:tracePt t="120338" x="7480300" y="2406650"/>
          <p14:tracePt t="120354" x="7246938" y="2308225"/>
          <p14:tracePt t="120370" x="7029450" y="2189163"/>
          <p14:tracePt t="120387" x="6972300" y="2120900"/>
          <p14:tracePt t="120404" x="6943725" y="2046288"/>
          <p14:tracePt t="120420" x="6937375" y="1954213"/>
          <p14:tracePt t="120437" x="6937375" y="1874838"/>
          <p14:tracePt t="120454" x="6943725" y="1793875"/>
          <p14:tracePt t="120470" x="6965950" y="1731963"/>
          <p14:tracePt t="120487" x="7007225" y="1651000"/>
          <p14:tracePt t="120504" x="7058025" y="1600200"/>
          <p14:tracePt t="120520" x="7137400" y="1549400"/>
          <p14:tracePt t="120537" x="7240588" y="1514475"/>
          <p14:tracePt t="120554" x="7354888" y="1492250"/>
          <p14:tracePt t="120570" x="7521575" y="1468438"/>
          <p14:tracePt t="120587" x="7629525" y="1468438"/>
          <p14:tracePt t="120604" x="7737475" y="1468438"/>
          <p14:tracePt t="120620" x="7823200" y="1497013"/>
          <p14:tracePt t="120637" x="7875588" y="1520825"/>
          <p14:tracePt t="120654" x="7908925" y="1554163"/>
          <p14:tracePt t="120670" x="7937500" y="1606550"/>
          <p14:tracePt t="120687" x="7978775" y="1674813"/>
          <p14:tracePt t="120704" x="8007350" y="1736725"/>
          <p14:tracePt t="120720" x="8040688" y="1817688"/>
          <p14:tracePt t="120737" x="8051800" y="1868488"/>
          <p14:tracePt t="120754" x="8058150" y="1925638"/>
          <p14:tracePt t="120770" x="8064500" y="1965325"/>
          <p14:tracePt t="120787" x="8058150" y="1989138"/>
          <p14:tracePt t="120804" x="8051800" y="2011363"/>
          <p14:tracePt t="120821" x="8040688" y="2028825"/>
          <p14:tracePt t="120837" x="8029575" y="2057400"/>
          <p14:tracePt t="120854" x="8018463" y="2074863"/>
          <p14:tracePt t="120870" x="8007350" y="2092325"/>
          <p14:tracePt t="120887" x="7994650" y="2097088"/>
          <p14:tracePt t="120904" x="7978775" y="2108200"/>
          <p14:tracePt t="120920" x="7954963" y="2120900"/>
          <p14:tracePt t="120937" x="7921625" y="2125663"/>
          <p14:tracePt t="120954" x="7875588" y="2125663"/>
          <p14:tracePt t="120970" x="7812088" y="2132013"/>
          <p14:tracePt t="120987" x="7772400" y="2125663"/>
          <p14:tracePt t="121004" x="7737475" y="2108200"/>
          <p14:tracePt t="121020" x="7721600" y="2092325"/>
          <p14:tracePt t="121037" x="7704138" y="2079625"/>
          <p14:tracePt t="121054" x="7704138" y="2074863"/>
          <p14:tracePt t="121070" x="7697788" y="2068513"/>
          <p14:tracePt t="121375" x="0" y="0"/>
        </p14:tracePtLst>
        <p14:tracePtLst>
          <p14:tracePt t="123052" x="7680325" y="1692275"/>
          <p14:tracePt t="123283" x="7686675" y="1692275"/>
          <p14:tracePt t="123297" x="7697788" y="1692275"/>
          <p14:tracePt t="123299" x="7704138" y="1692275"/>
          <p14:tracePt t="123307" x="7721600" y="1679575"/>
          <p14:tracePt t="123323" x="7732713" y="1679575"/>
          <p14:tracePt t="123363" x="7737475" y="1679575"/>
          <p14:tracePt t="123395" x="7743825" y="1679575"/>
          <p14:tracePt t="123403" x="7750175" y="1674813"/>
          <p14:tracePt t="123419" x="7754938" y="1674813"/>
          <p14:tracePt t="123437" x="7766050" y="1668463"/>
          <p14:tracePt t="123454" x="7778750" y="1668463"/>
          <p14:tracePt t="123455" x="7794625" y="1668463"/>
          <p14:tracePt t="123472" x="7818438" y="1663700"/>
          <p14:tracePt t="123488" x="7851775" y="1657350"/>
          <p14:tracePt t="123504" x="7875588" y="1657350"/>
          <p14:tracePt t="123520" x="7904163" y="1651000"/>
          <p14:tracePt t="123537" x="7908925" y="1651000"/>
          <p14:tracePt t="123675" x="7921625" y="1651000"/>
          <p14:tracePt t="123683" x="7937500" y="1651000"/>
          <p14:tracePt t="123691" x="7954963" y="1651000"/>
          <p14:tracePt t="123699" x="7978775" y="1651000"/>
          <p14:tracePt t="123707" x="8018463" y="1657350"/>
          <p14:tracePt t="123721" x="8047038" y="1657350"/>
          <p14:tracePt t="123737" x="8086725" y="1663700"/>
          <p14:tracePt t="123754" x="8121650" y="1663700"/>
          <p14:tracePt t="123770" x="8172450" y="1657350"/>
          <p14:tracePt t="123787" x="8194675" y="1651000"/>
          <p14:tracePt t="123804" x="8223250" y="1639888"/>
          <p14:tracePt t="123820" x="8251825" y="1622425"/>
          <p14:tracePt t="123837" x="8269288" y="1611313"/>
          <p14:tracePt t="123854" x="8297863" y="1600200"/>
          <p14:tracePt t="123870" x="8321675" y="1589088"/>
          <p14:tracePt t="123887" x="8350250" y="1571625"/>
          <p14:tracePt t="123903" x="8372475" y="1543050"/>
          <p14:tracePt t="123920" x="8389938" y="1525588"/>
          <p14:tracePt t="123937" x="8407400" y="1497013"/>
          <p14:tracePt t="123954" x="8435975" y="1474788"/>
          <p14:tracePt t="123954" x="8440738" y="1463675"/>
          <p14:tracePt t="123971" x="8451850" y="1446213"/>
          <p14:tracePt t="123988" x="8469313" y="1428750"/>
          <p14:tracePt t="124004" x="8475663" y="1422400"/>
          <p14:tracePt t="124020" x="8480425" y="1406525"/>
          <p14:tracePt t="124037" x="8486775" y="1393825"/>
          <p14:tracePt t="124054" x="8493125" y="1382713"/>
          <p14:tracePt t="124070" x="8497888" y="1371600"/>
          <p14:tracePt t="124115" x="8497888" y="1360488"/>
          <p14:tracePt t="124139" x="8497888" y="1354138"/>
          <p14:tracePt t="124171" x="8497888" y="1349375"/>
          <p14:tracePt t="124203" x="8497888" y="1343025"/>
          <p14:tracePt t="124235" x="8497888" y="1336675"/>
          <p14:tracePt t="124251" x="8493125" y="1336675"/>
          <p14:tracePt t="124263" x="8486775" y="1336675"/>
          <p14:tracePt t="124267" x="8480425" y="1331913"/>
          <p14:tracePt t="124271" x="8464550" y="1325563"/>
          <p14:tracePt t="124287" x="8447088" y="1320800"/>
          <p14:tracePt t="124303" x="8407400" y="1314450"/>
          <p14:tracePt t="124320" x="8361363" y="1303338"/>
          <p14:tracePt t="124337" x="8315325" y="1296988"/>
          <p14:tracePt t="124353" x="8240713" y="1292225"/>
          <p14:tracePt t="124371" x="8201025" y="1292225"/>
          <p14:tracePt t="124387" x="8150225" y="1292225"/>
          <p14:tracePt t="124404" x="8075613" y="1303338"/>
          <p14:tracePt t="124420" x="7994650" y="1308100"/>
          <p14:tracePt t="124437" x="7908925" y="1336675"/>
          <p14:tracePt t="124453" x="7818438" y="1365250"/>
          <p14:tracePt t="124470" x="7732713" y="1382713"/>
          <p14:tracePt t="124487" x="7675563" y="1411288"/>
          <p14:tracePt t="124503" x="7640638" y="1428750"/>
          <p14:tracePt t="124520" x="7629525" y="1439863"/>
          <p14:tracePt t="124537" x="7618413" y="1457325"/>
          <p14:tracePt t="124553" x="7612063" y="1474788"/>
          <p14:tracePt t="124570" x="7600950" y="1514475"/>
          <p14:tracePt t="124587" x="7594600" y="1554163"/>
          <p14:tracePt t="124604" x="7594600" y="1593850"/>
          <p14:tracePt t="124620" x="7594600" y="1622425"/>
          <p14:tracePt t="124637" x="7594600" y="1651000"/>
          <p14:tracePt t="124653" x="7607300" y="1663700"/>
          <p14:tracePt t="124670" x="7623175" y="1679575"/>
          <p14:tracePt t="124687" x="7640638" y="1692275"/>
          <p14:tracePt t="124703" x="7680325" y="1697038"/>
          <p14:tracePt t="124720" x="7732713" y="1703388"/>
          <p14:tracePt t="124737" x="7823200" y="1703388"/>
          <p14:tracePt t="124753" x="7921625" y="1703388"/>
          <p14:tracePt t="124770" x="8093075" y="1697038"/>
          <p14:tracePt t="124787" x="8201025" y="1679575"/>
          <p14:tracePt t="124803" x="8293100" y="1651000"/>
          <p14:tracePt t="124821" x="8361363" y="1628775"/>
          <p14:tracePt t="124837" x="8412163" y="1593850"/>
          <p14:tracePt t="124854" x="8435975" y="1571625"/>
          <p14:tracePt t="124871" x="8458200" y="1549400"/>
          <p14:tracePt t="124887" x="8469313" y="1525588"/>
          <p14:tracePt t="124904" x="8469313" y="1508125"/>
          <p14:tracePt t="124920" x="8475663" y="1492250"/>
          <p14:tracePt t="124937" x="8475663" y="1474788"/>
          <p14:tracePt t="124953" x="8464550" y="1463675"/>
          <p14:tracePt t="124970" x="8447088" y="1439863"/>
          <p14:tracePt t="124987" x="8429625" y="1422400"/>
          <p14:tracePt t="125003" x="8407400" y="1406525"/>
          <p14:tracePt t="125020" x="8372475" y="1393825"/>
          <p14:tracePt t="125037" x="8326438" y="1393825"/>
          <p14:tracePt t="125054" x="8264525" y="1382713"/>
          <p14:tracePt t="125070" x="8178800" y="1382713"/>
          <p14:tracePt t="125087" x="8069263" y="1382713"/>
          <p14:tracePt t="125104" x="7932738" y="1393825"/>
          <p14:tracePt t="125120" x="7812088" y="1411288"/>
          <p14:tracePt t="125137" x="7708900" y="1446213"/>
          <p14:tracePt t="125153" x="7640638" y="1479550"/>
          <p14:tracePt t="125170" x="7572375" y="1520825"/>
          <p14:tracePt t="125187" x="7561263" y="1543050"/>
          <p14:tracePt t="125204" x="7550150" y="1560513"/>
          <p14:tracePt t="125220" x="7543800" y="1577975"/>
          <p14:tracePt t="125237" x="7543800" y="1593850"/>
          <p14:tracePt t="125253" x="7543800" y="1606550"/>
          <p14:tracePt t="125270" x="7554913" y="1622425"/>
          <p14:tracePt t="125287" x="7566025" y="1635125"/>
          <p14:tracePt t="125303" x="7594600" y="1651000"/>
          <p14:tracePt t="125320" x="7623175" y="1663700"/>
          <p14:tracePt t="125337" x="7675563" y="1668463"/>
          <p14:tracePt t="125353" x="7750175" y="1679575"/>
          <p14:tracePt t="125370" x="7858125" y="1685925"/>
          <p14:tracePt t="125387" x="7921625" y="1692275"/>
          <p14:tracePt t="125403" x="7972425" y="1692275"/>
          <p14:tracePt t="125420" x="8012113" y="1692275"/>
          <p14:tracePt t="125437" x="8040688" y="1685925"/>
          <p14:tracePt t="125453" x="8069263" y="1679575"/>
          <p14:tracePt t="125470" x="8080375" y="1674813"/>
          <p14:tracePt t="125487" x="8093075" y="1674813"/>
          <p14:tracePt t="125892" x="8093075" y="1668463"/>
          <p14:tracePt t="125908" x="8093075" y="1657350"/>
          <p14:tracePt t="125916" x="8075613" y="1651000"/>
          <p14:tracePt t="125932" x="8051800" y="1635125"/>
          <p14:tracePt t="125940" x="8040688" y="1622425"/>
          <p14:tracePt t="125948" x="8023225" y="1617663"/>
          <p14:tracePt t="125955" x="7989888" y="1606550"/>
          <p14:tracePt t="125971" x="7943850" y="1582738"/>
          <p14:tracePt t="125989" x="7926388" y="1582738"/>
          <p14:tracePt t="126252" x="7937500" y="1582738"/>
          <p14:tracePt t="126260" x="7961313" y="1582738"/>
          <p14:tracePt t="126268" x="7978775" y="1582738"/>
          <p14:tracePt t="126276" x="8035925" y="1582738"/>
          <p14:tracePt t="126288" x="8104188" y="1589088"/>
          <p14:tracePt t="126304" x="8166100" y="1593850"/>
          <p14:tracePt t="126321" x="8212138" y="1600200"/>
          <p14:tracePt t="126338" x="8235950" y="1600200"/>
          <p14:tracePt t="126354" x="8247063" y="1600200"/>
          <p14:tracePt t="126371" x="8258175" y="1600200"/>
          <p14:tracePt t="126388" x="8264525" y="1600200"/>
          <p14:tracePt t="126404" x="8280400" y="1606550"/>
          <p14:tracePt t="126476" x="8286750" y="1606550"/>
          <p14:tracePt t="126508" x="8293100" y="1606550"/>
          <p14:tracePt t="126532" x="8297863" y="1606550"/>
          <p14:tracePt t="126604" x="8308975" y="1600200"/>
          <p14:tracePt t="126620" x="8321675" y="1589088"/>
          <p14:tracePt t="126636" x="8337550" y="1577975"/>
          <p14:tracePt t="126644" x="8343900" y="1571625"/>
          <p14:tracePt t="126654" x="8343900" y="1565275"/>
          <p14:tracePt t="126655" x="8361363" y="1549400"/>
          <p14:tracePt t="126671" x="8366125" y="1536700"/>
          <p14:tracePt t="126688" x="8372475" y="1514475"/>
          <p14:tracePt t="126704" x="8378825" y="1497013"/>
          <p14:tracePt t="126721" x="8383588" y="1485900"/>
          <p14:tracePt t="126738" x="8383588" y="1457325"/>
          <p14:tracePt t="126754" x="8383588" y="1439863"/>
          <p14:tracePt t="126771" x="8378825" y="1400175"/>
          <p14:tracePt t="126788" x="8361363" y="1365250"/>
          <p14:tracePt t="126804" x="8350250" y="1336675"/>
          <p14:tracePt t="126821" x="8332788" y="1308100"/>
          <p14:tracePt t="126838" x="8321675" y="1292225"/>
          <p14:tracePt t="126854" x="8308975" y="1279525"/>
          <p14:tracePt t="126871" x="8297863" y="1274763"/>
          <p14:tracePt t="126888" x="8293100" y="1268413"/>
          <p14:tracePt t="126904" x="8286750" y="1268413"/>
          <p14:tracePt t="126920" x="8275638" y="1268413"/>
          <p14:tracePt t="126937" x="8240713" y="1268413"/>
          <p14:tracePt t="126954" x="8189913" y="1279525"/>
          <p14:tracePt t="126971" x="8080375" y="1331913"/>
          <p14:tracePt t="126988" x="8001000" y="1389063"/>
          <p14:tracePt t="127004" x="7932738" y="1450975"/>
          <p14:tracePt t="127021" x="7864475" y="1531938"/>
          <p14:tracePt t="127038" x="7829550" y="1606550"/>
          <p14:tracePt t="127054" x="7800975" y="1674813"/>
          <p14:tracePt t="127071" x="7794625" y="1736725"/>
          <p14:tracePt t="127088" x="7794625" y="1778000"/>
          <p14:tracePt t="127104" x="7794625" y="1806575"/>
          <p14:tracePt t="127121" x="7812088" y="1828800"/>
          <p14:tracePt t="127138" x="7823200" y="1839913"/>
          <p14:tracePt t="127154" x="7858125" y="1851025"/>
          <p14:tracePt t="127172" x="7893050" y="1857375"/>
          <p14:tracePt t="127188" x="7954963" y="1857375"/>
          <p14:tracePt t="127204" x="8051800" y="1839913"/>
          <p14:tracePt t="127221" x="8166100" y="1817688"/>
          <p14:tracePt t="127237" x="8258175" y="1782763"/>
          <p14:tracePt t="127254" x="8337550" y="1749425"/>
          <p14:tracePt t="127271" x="8372475" y="1720850"/>
          <p14:tracePt t="127288" x="8383588" y="1692275"/>
          <p14:tracePt t="127305" x="8394700" y="1668463"/>
          <p14:tracePt t="127321" x="8401050" y="1639888"/>
          <p14:tracePt t="127338" x="8401050" y="1617663"/>
          <p14:tracePt t="127355" x="8401050" y="1589088"/>
          <p14:tracePt t="127371" x="8389938" y="1554163"/>
          <p14:tracePt t="127388" x="8389938" y="1543050"/>
          <p14:tracePt t="127404" x="8378825" y="1525588"/>
          <p14:tracePt t="127421" x="8361363" y="1508125"/>
          <p14:tracePt t="127437" x="8343900" y="1485900"/>
          <p14:tracePt t="127454" x="8321675" y="1468438"/>
          <p14:tracePt t="127471" x="8297863" y="1450975"/>
          <p14:tracePt t="127488" x="8293100" y="1439863"/>
          <p14:tracePt t="127504" x="8286750" y="1435100"/>
          <p14:tracePt t="127521" x="8280400" y="1435100"/>
          <p14:tracePt t="127537" x="8275638" y="1428750"/>
          <p14:tracePt t="127554" x="8275638" y="1417638"/>
          <p14:tracePt t="127571" x="8264525" y="1411288"/>
          <p14:tracePt t="127612" x="8264525" y="1406525"/>
          <p14:tracePt t="127631" x="8264525" y="1400175"/>
          <p14:tracePt t="127647" x="8258175" y="1393825"/>
          <p14:tracePt t="127660" x="8258175" y="1389063"/>
          <p14:tracePt t="127681" x="8251825" y="1382713"/>
          <p14:tracePt t="127691" x="8251825" y="1377950"/>
          <p14:tracePt t="127739" x="8251825" y="1371600"/>
          <p14:tracePt t="127756" x="8251825" y="1360488"/>
          <p14:tracePt t="127796" x="8264525" y="1349375"/>
          <p14:tracePt t="127803" x="8269288" y="1336675"/>
          <p14:tracePt t="127828" x="8269288" y="1331913"/>
          <p14:tracePt t="127836" x="8275638" y="1325563"/>
          <p14:tracePt t="127860" x="8280400" y="1320800"/>
          <p14:tracePt t="127988" x="8286750" y="1331913"/>
          <p14:tracePt t="127996" x="8286750" y="1349375"/>
          <p14:tracePt t="128004" x="8286750" y="1360488"/>
          <p14:tracePt t="128005" x="8293100" y="1400175"/>
          <p14:tracePt t="128021" x="8304213" y="1446213"/>
          <p14:tracePt t="128038" x="8308975" y="1508125"/>
          <p14:tracePt t="128054" x="8315325" y="1565275"/>
          <p14:tracePt t="128071" x="8326438" y="1635125"/>
          <p14:tracePt t="128087" x="8337550" y="1685925"/>
          <p14:tracePt t="128104" x="8361363" y="1749425"/>
          <p14:tracePt t="128121" x="8366125" y="1822450"/>
          <p14:tracePt t="128138" x="8378825" y="1914525"/>
          <p14:tracePt t="128154" x="8394700" y="2039938"/>
          <p14:tracePt t="128171" x="8407400" y="2239963"/>
          <p14:tracePt t="128188" x="8423275" y="2360613"/>
          <p14:tracePt t="128204" x="8429625" y="2428875"/>
          <p14:tracePt t="128221" x="8435975" y="2468563"/>
          <p14:tracePt t="128238" x="8435975" y="2474913"/>
          <p14:tracePt t="128292" x="8440738" y="2474913"/>
          <p14:tracePt t="128299" x="8447088" y="2457450"/>
          <p14:tracePt t="128308" x="8451850" y="2428875"/>
          <p14:tracePt t="128321" x="8458200" y="2389188"/>
          <p14:tracePt t="128324" x="8464550" y="2297113"/>
          <p14:tracePt t="128338" x="8464550" y="2178050"/>
          <p14:tracePt t="128354" x="8464550" y="2057400"/>
          <p14:tracePt t="128371" x="8440738" y="1897063"/>
          <p14:tracePt t="128388" x="8412163" y="1793875"/>
          <p14:tracePt t="128404" x="8383588" y="1703388"/>
          <p14:tracePt t="128421" x="8366125" y="1628775"/>
          <p14:tracePt t="128438" x="8355013" y="1582738"/>
          <p14:tracePt t="128454" x="8343900" y="1554163"/>
          <p14:tracePt t="128471" x="8337550" y="1536700"/>
          <p14:tracePt t="128488" x="8337550" y="1531938"/>
          <p14:tracePt t="128572" x="8332788" y="1543050"/>
          <p14:tracePt t="128580" x="8332788" y="1565275"/>
          <p14:tracePt t="128587" x="8332788" y="1617663"/>
          <p14:tracePt t="128604" x="8332788" y="1657350"/>
          <p14:tracePt t="128605" x="8332788" y="1754188"/>
          <p14:tracePt t="128621" x="8343900" y="1879600"/>
          <p14:tracePt t="128638" x="8355013" y="2028825"/>
          <p14:tracePt t="128654" x="8378825" y="2189163"/>
          <p14:tracePt t="128671" x="8412163" y="2320925"/>
          <p14:tracePt t="128687" x="8418513" y="2343150"/>
          <p14:tracePt t="128740" x="8429625" y="2343150"/>
          <p14:tracePt t="128748" x="8435975" y="2325688"/>
          <p14:tracePt t="128755" x="8447088" y="2292350"/>
          <p14:tracePt t="128771" x="8447088" y="2279650"/>
          <p14:tracePt t="128772" x="8458200" y="2257425"/>
          <p14:tracePt t="128788" x="8458200" y="2246313"/>
          <p14:tracePt t="128804" x="8458200" y="2228850"/>
          <p14:tracePt t="128821" x="8458200" y="2217738"/>
          <p14:tracePt t="128837" x="8464550" y="2200275"/>
          <p14:tracePt t="128854" x="8464550" y="2193925"/>
          <p14:tracePt t="128871" x="8464550" y="2182813"/>
          <p14:tracePt t="128887" x="8469313" y="2165350"/>
          <p14:tracePt t="128905" x="8469313" y="2154238"/>
          <p14:tracePt t="129180" x="8475663" y="2154238"/>
          <p14:tracePt t="129180" x="0" y="0"/>
        </p14:tracePtLst>
        <p14:tracePtLst>
          <p14:tracePt t="130321" x="7783513" y="3000375"/>
          <p14:tracePt t="130500" x="7778750" y="3000375"/>
          <p14:tracePt t="130508" x="7772400" y="2994025"/>
          <p14:tracePt t="130516" x="7766050" y="2989263"/>
          <p14:tracePt t="130524" x="7737475" y="2965450"/>
          <p14:tracePt t="130537" x="7697788" y="2936875"/>
          <p14:tracePt t="130554" x="7651750" y="2897188"/>
          <p14:tracePt t="130571" x="7583488" y="2846388"/>
          <p14:tracePt t="130588" x="7537450" y="2822575"/>
          <p14:tracePt t="130604" x="7480300" y="2794000"/>
          <p14:tracePt t="130621" x="7412038" y="2765425"/>
          <p14:tracePt t="130637" x="7350125" y="2743200"/>
          <p14:tracePt t="130654" x="7286625" y="2725738"/>
          <p14:tracePt t="130671" x="7218363" y="2714625"/>
          <p14:tracePt t="130687" x="7161213" y="2703513"/>
          <p14:tracePt t="130704" x="7086600" y="2697163"/>
          <p14:tracePt t="130721" x="7018338" y="2692400"/>
          <p14:tracePt t="130737" x="6937375" y="2686050"/>
          <p14:tracePt t="130754" x="6851650" y="2679700"/>
          <p14:tracePt t="130771" x="6732588" y="2668588"/>
          <p14:tracePt t="130788" x="6664325" y="2663825"/>
          <p14:tracePt t="130804" x="6583363" y="2657475"/>
          <p14:tracePt t="130821" x="6492875" y="2657475"/>
          <p14:tracePt t="130837" x="6394450" y="2657475"/>
          <p14:tracePt t="130854" x="6286500" y="2668588"/>
          <p14:tracePt t="130871" x="6183313" y="2686050"/>
          <p14:tracePt t="130888" x="6080125" y="2725738"/>
          <p14:tracePt t="130904" x="5978525" y="2760663"/>
          <p14:tracePt t="130921" x="5868988" y="2806700"/>
          <p14:tracePt t="130938" x="5772150" y="2868613"/>
          <p14:tracePt t="130955" x="5675313" y="2932113"/>
          <p14:tracePt t="130970" x="5549900" y="3035300"/>
          <p14:tracePt t="130988" x="5480050" y="3108325"/>
          <p14:tracePt t="131004" x="5429250" y="3189288"/>
          <p14:tracePt t="131021" x="5378450" y="3263900"/>
          <p14:tracePt t="131037" x="5337175" y="3332163"/>
          <p14:tracePt t="131054" x="5308600" y="3394075"/>
          <p14:tracePt t="131071" x="5275263" y="3457575"/>
          <p14:tracePt t="131087" x="5246688" y="3525838"/>
          <p14:tracePt t="131104" x="5229225" y="3600450"/>
          <p14:tracePt t="131121" x="5207000" y="3679825"/>
          <p14:tracePt t="131137" x="5178425" y="3749675"/>
          <p14:tracePt t="131154" x="5160963" y="3806825"/>
          <p14:tracePt t="131171" x="5143500" y="3892550"/>
          <p14:tracePt t="131188" x="5143500" y="3943350"/>
          <p14:tracePt t="131204" x="5137150" y="3989388"/>
          <p14:tracePt t="131221" x="5137150" y="4040188"/>
          <p14:tracePt t="131237" x="5137150" y="4079875"/>
          <p14:tracePt t="131254" x="5137150" y="4121150"/>
          <p14:tracePt t="131271" x="5137150" y="4143375"/>
          <p14:tracePt t="131287" x="5149850" y="4183063"/>
          <p14:tracePt t="131304" x="5160963" y="4229100"/>
          <p14:tracePt t="131321" x="5183188" y="4268788"/>
          <p14:tracePt t="131337" x="5194300" y="4303713"/>
          <p14:tracePt t="131354" x="5211763" y="4343400"/>
          <p14:tracePt t="131371" x="5246688" y="4406900"/>
          <p14:tracePt t="131388" x="5264150" y="4446588"/>
          <p14:tracePt t="131404" x="5286375" y="4486275"/>
          <p14:tracePt t="131421" x="5314950" y="4532313"/>
          <p14:tracePt t="131437" x="5332413" y="4589463"/>
          <p14:tracePt t="131454" x="5354638" y="4651375"/>
          <p14:tracePt t="131471" x="5383213" y="4749800"/>
          <p14:tracePt t="131487" x="5411788" y="4829175"/>
          <p14:tracePt t="131504" x="5451475" y="4926013"/>
          <p14:tracePt t="131521" x="5497513" y="5029200"/>
          <p14:tracePt t="131537" x="5532438" y="5143500"/>
          <p14:tracePt t="131554" x="5578475" y="5246688"/>
          <p14:tracePt t="131571" x="5635625" y="5394325"/>
          <p14:tracePt t="131587" x="5668963" y="5480050"/>
          <p14:tracePt t="131604" x="5715000" y="5554663"/>
          <p14:tracePt t="131621" x="5749925" y="5622925"/>
          <p14:tracePt t="131637" x="5800725" y="5721350"/>
          <p14:tracePt t="131654" x="5840413" y="5800725"/>
          <p14:tracePt t="131671" x="5857875" y="5829300"/>
          <p14:tracePt t="131687" x="5880100" y="5864225"/>
          <p14:tracePt t="131704" x="5903913" y="5903913"/>
          <p14:tracePt t="131721" x="5926138" y="5937250"/>
          <p14:tracePt t="131737" x="5943600" y="5961063"/>
          <p14:tracePt t="131754" x="5965825" y="5989638"/>
          <p14:tracePt t="131771" x="5994400" y="6029325"/>
          <p14:tracePt t="131788" x="6022975" y="6069013"/>
          <p14:tracePt t="131804" x="6057900" y="6103938"/>
          <p14:tracePt t="131821" x="6108700" y="6149975"/>
          <p14:tracePt t="131837" x="6149975" y="6183313"/>
          <p14:tracePt t="131854" x="6200775" y="6223000"/>
          <p14:tracePt t="131871" x="6257925" y="6264275"/>
          <p14:tracePt t="131887" x="6337300" y="6308725"/>
          <p14:tracePt t="131905" x="6435725" y="6350000"/>
          <p14:tracePt t="131921" x="6543675" y="6383338"/>
          <p14:tracePt t="131937" x="6675438" y="6418263"/>
          <p14:tracePt t="131954" x="6818313" y="6446838"/>
          <p14:tracePt t="131970" x="6965950" y="6469063"/>
          <p14:tracePt t="131986" x="7200900" y="6492875"/>
          <p14:tracePt t="132003" x="7354888" y="6492875"/>
          <p14:tracePt t="132020" x="7515225" y="6486525"/>
          <p14:tracePt t="132038" x="7651750" y="6457950"/>
          <p14:tracePt t="132054" x="7754938" y="6429375"/>
          <p14:tracePt t="132071" x="7847013" y="6400800"/>
          <p14:tracePt t="132087" x="7932738" y="6365875"/>
          <p14:tracePt t="132104" x="7989888" y="6343650"/>
          <p14:tracePt t="132120" x="8029575" y="6321425"/>
          <p14:tracePt t="132137" x="8080375" y="6286500"/>
          <p14:tracePt t="132154" x="8132763" y="6211888"/>
          <p14:tracePt t="132171" x="8229600" y="6011863"/>
          <p14:tracePt t="132187" x="8286750" y="5864225"/>
          <p14:tracePt t="132204" x="8343900" y="5726113"/>
          <p14:tracePt t="132221" x="8407400" y="5611813"/>
          <p14:tracePt t="132237" x="8458200" y="5508625"/>
          <p14:tracePt t="132254" x="8493125" y="5407025"/>
          <p14:tracePt t="132271" x="8532813" y="5303838"/>
          <p14:tracePt t="132287" x="8543925" y="5189538"/>
          <p14:tracePt t="132304" x="8555038" y="5080000"/>
          <p14:tracePt t="132321" x="8555038" y="4954588"/>
          <p14:tracePt t="132337" x="8543925" y="4846638"/>
          <p14:tracePt t="132354" x="8515350" y="4732338"/>
          <p14:tracePt t="132371" x="8469313" y="4594225"/>
          <p14:tracePt t="132388" x="8429625" y="4508500"/>
          <p14:tracePt t="132404" x="8378825" y="4435475"/>
          <p14:tracePt t="132421" x="8308975" y="4343400"/>
          <p14:tracePt t="132437" x="8229600" y="4246563"/>
          <p14:tracePt t="132454" x="8137525" y="4143375"/>
          <p14:tracePt t="132471" x="8047038" y="4068763"/>
          <p14:tracePt t="132487" x="7978775" y="4011613"/>
          <p14:tracePt t="132504" x="7897813" y="3965575"/>
          <p14:tracePt t="132521" x="7807325" y="3903663"/>
          <p14:tracePt t="132537" x="7693025" y="3829050"/>
          <p14:tracePt t="132554" x="7537450" y="3732213"/>
          <p14:tracePt t="132571" x="7292975" y="3600450"/>
          <p14:tracePt t="132587" x="7178675" y="3536950"/>
          <p14:tracePt t="132604" x="7092950" y="3503613"/>
          <p14:tracePt t="132621" x="7018338" y="3468688"/>
          <p14:tracePt t="132637" x="6932613" y="3435350"/>
          <p14:tracePt t="132654" x="6858000" y="3406775"/>
          <p14:tracePt t="132671" x="6783388" y="3382963"/>
          <p14:tracePt t="132687" x="6704013" y="3378200"/>
          <p14:tracePt t="132704" x="6600825" y="3371850"/>
          <p14:tracePt t="132721" x="6503988" y="3371850"/>
          <p14:tracePt t="132737" x="6389688" y="3371850"/>
          <p14:tracePt t="132754" x="6269038" y="3371850"/>
          <p14:tracePt t="132771" x="6092825" y="3389313"/>
          <p14:tracePt t="132787" x="5989638" y="3417888"/>
          <p14:tracePt t="132804" x="5892800" y="3440113"/>
          <p14:tracePt t="132820" x="5794375" y="3468688"/>
          <p14:tracePt t="132837" x="5697538" y="3503613"/>
          <p14:tracePt t="132854" x="5618163" y="3549650"/>
          <p14:tracePt t="132871" x="5565775" y="3617913"/>
          <p14:tracePt t="132887" x="5503863" y="3703638"/>
          <p14:tracePt t="132904" x="5451475" y="3840163"/>
          <p14:tracePt t="132920" x="5389563" y="3989388"/>
          <p14:tracePt t="132937" x="5332413" y="4149725"/>
          <p14:tracePt t="132954" x="5275263" y="4308475"/>
          <p14:tracePt t="132954" x="5251450" y="4389438"/>
          <p14:tracePt t="132972" x="5194300" y="4554538"/>
          <p14:tracePt t="132988" x="5149850" y="4703763"/>
          <p14:tracePt t="133004" x="5114925" y="4840288"/>
          <p14:tracePt t="133021" x="5097463" y="4972050"/>
          <p14:tracePt t="133037" x="5097463" y="5108575"/>
          <p14:tracePt t="133054" x="5097463" y="5251450"/>
          <p14:tracePt t="133071" x="5108575" y="5394325"/>
          <p14:tracePt t="133087" x="5126038" y="5503863"/>
          <p14:tracePt t="133104" x="5154613" y="5589588"/>
          <p14:tracePt t="133120" x="5165725" y="5640388"/>
          <p14:tracePt t="133137" x="5189538" y="5680075"/>
          <p14:tracePt t="133154" x="5218113" y="5721350"/>
          <p14:tracePt t="133171" x="5275263" y="5794375"/>
          <p14:tracePt t="133187" x="5321300" y="5840413"/>
          <p14:tracePt t="133204" x="5378450" y="5880100"/>
          <p14:tracePt t="133221" x="5446713" y="5932488"/>
          <p14:tracePt t="133237" x="5543550" y="5972175"/>
          <p14:tracePt t="133254" x="5675313" y="6022975"/>
          <p14:tracePt t="133270" x="5846763" y="6075363"/>
          <p14:tracePt t="133287" x="6057900" y="6137275"/>
          <p14:tracePt t="133304" x="6315075" y="6207125"/>
          <p14:tracePt t="133320" x="6611938" y="6275388"/>
          <p14:tracePt t="133337" x="6937375" y="6337300"/>
          <p14:tracePt t="133354" x="7269163" y="6365875"/>
          <p14:tracePt t="133371" x="7754938" y="6365875"/>
          <p14:tracePt t="133387" x="8058150" y="6326188"/>
          <p14:tracePt t="133404" x="8251825" y="6275388"/>
          <p14:tracePt t="133421" x="8435975" y="6218238"/>
          <p14:tracePt t="133437" x="8583613" y="6161088"/>
          <p14:tracePt t="133454" x="8726488" y="6092825"/>
          <p14:tracePt t="133470" x="8847138" y="6011863"/>
          <p14:tracePt t="133488" x="8937625" y="5932488"/>
          <p14:tracePt t="133504" x="9012238" y="5822950"/>
          <p14:tracePt t="133520" x="9058275" y="5721350"/>
          <p14:tracePt t="133537" x="9086850" y="5594350"/>
          <p14:tracePt t="133554" x="9086850" y="5480050"/>
          <p14:tracePt t="133570" x="9064625" y="5280025"/>
          <p14:tracePt t="133588" x="9023350" y="5149850"/>
          <p14:tracePt t="133604" x="8978900" y="5035550"/>
          <p14:tracePt t="133621" x="8926513" y="4921250"/>
          <p14:tracePt t="133637" x="8864600" y="4835525"/>
          <p14:tracePt t="133654" x="8807450" y="4743450"/>
          <p14:tracePt t="133670" x="8750300" y="4675188"/>
          <p14:tracePt t="133687" x="8680450" y="4594225"/>
          <p14:tracePt t="133704" x="8561388" y="4497388"/>
          <p14:tracePt t="133721" x="8440738" y="4406900"/>
          <p14:tracePt t="133737" x="8297863" y="4308475"/>
          <p14:tracePt t="133754" x="8143875" y="4211638"/>
          <p14:tracePt t="133770" x="7908925" y="4092575"/>
          <p14:tracePt t="133787" x="7778750" y="4029075"/>
          <p14:tracePt t="133804" x="7640638" y="3965575"/>
          <p14:tracePt t="133821" x="7521575" y="3908425"/>
          <p14:tracePt t="133837" x="7383463" y="3857625"/>
          <p14:tracePt t="133854" x="7251700" y="3794125"/>
          <p14:tracePt t="133870" x="7092950" y="3725863"/>
          <p14:tracePt t="133887" x="6921500" y="3679825"/>
          <p14:tracePt t="133904" x="6750050" y="3629025"/>
          <p14:tracePt t="133921" x="6600825" y="3600450"/>
          <p14:tracePt t="133937" x="6464300" y="3582988"/>
          <p14:tracePt t="133954" x="6337300" y="3571875"/>
          <p14:tracePt t="133970" x="6108700" y="3571875"/>
          <p14:tracePt t="133988" x="5949950" y="3571875"/>
          <p14:tracePt t="134004" x="5794375" y="3594100"/>
          <p14:tracePt t="134021" x="5657850" y="3651250"/>
          <p14:tracePt t="134037" x="5561013" y="3721100"/>
          <p14:tracePt t="134054" x="5468938" y="3800475"/>
          <p14:tracePt t="134071" x="5389563" y="3908425"/>
          <p14:tracePt t="134087" x="5326063" y="4040188"/>
          <p14:tracePt t="134104" x="5280025" y="4165600"/>
          <p14:tracePt t="134121" x="5240338" y="4297363"/>
          <p14:tracePt t="134137" x="5218113" y="4446588"/>
          <p14:tracePt t="134154" x="5211763" y="4600575"/>
          <p14:tracePt t="134170" x="5211763" y="4818063"/>
          <p14:tracePt t="134187" x="5211763" y="4932363"/>
          <p14:tracePt t="134204" x="5235575" y="5046663"/>
          <p14:tracePt t="134221" x="5275263" y="5149850"/>
          <p14:tracePt t="134237" x="5326063" y="5246688"/>
          <p14:tracePt t="134254" x="5383213" y="5343525"/>
          <p14:tracePt t="134270" x="5468938" y="5435600"/>
          <p14:tracePt t="134287" x="5565775" y="5514975"/>
          <p14:tracePt t="134304" x="5686425" y="5600700"/>
          <p14:tracePt t="134321" x="5800725" y="5680075"/>
          <p14:tracePt t="134337" x="5915025" y="5732463"/>
          <p14:tracePt t="134354" x="6035675" y="5778500"/>
          <p14:tracePt t="134370" x="6269038" y="5840413"/>
          <p14:tracePt t="134388" x="6446838" y="5868988"/>
          <p14:tracePt t="134404" x="6640513" y="5880100"/>
          <p14:tracePt t="134421" x="6840538" y="5892800"/>
          <p14:tracePt t="134437" x="7046913" y="5886450"/>
          <p14:tracePt t="134454" x="7258050" y="5840413"/>
          <p14:tracePt t="134470" x="7526338" y="5737225"/>
          <p14:tracePt t="134488" x="7772400" y="5622925"/>
          <p14:tracePt t="134504" x="7921625" y="5532438"/>
          <p14:tracePt t="134520" x="8051800" y="5440363"/>
          <p14:tracePt t="134537" x="8166100" y="5337175"/>
          <p14:tracePt t="134554" x="8251825" y="5235575"/>
          <p14:tracePt t="134570" x="8343900" y="5057775"/>
          <p14:tracePt t="134587" x="8361363" y="4960938"/>
          <p14:tracePt t="134604" x="8366125" y="4875213"/>
          <p14:tracePt t="134620" x="8361363" y="4806950"/>
          <p14:tracePt t="134637" x="8332788" y="4721225"/>
          <p14:tracePt t="134654" x="8280400" y="4635500"/>
          <p14:tracePt t="134670" x="8218488" y="4537075"/>
          <p14:tracePt t="134687" x="8137525" y="4446588"/>
          <p14:tracePt t="134704" x="8064500" y="4371975"/>
          <p14:tracePt t="134721" x="7983538" y="4303713"/>
          <p14:tracePt t="134737" x="7904163" y="4240213"/>
          <p14:tracePt t="134754" x="7807325" y="4178300"/>
          <p14:tracePt t="134770" x="7623175" y="4079875"/>
          <p14:tracePt t="134787" x="7469188" y="4017963"/>
          <p14:tracePt t="134804" x="7326313" y="3978275"/>
          <p14:tracePt t="134820" x="7165975" y="3932238"/>
          <p14:tracePt t="134837" x="7011988" y="3897313"/>
          <p14:tracePt t="134854" x="6840538" y="3875088"/>
          <p14:tracePt t="134870" x="6686550" y="3868738"/>
          <p14:tracePt t="134887" x="6521450" y="3857625"/>
          <p14:tracePt t="134904" x="6361113" y="3879850"/>
          <p14:tracePt t="134920" x="6183313" y="3908425"/>
          <p14:tracePt t="134937" x="6022975" y="3960813"/>
          <p14:tracePt t="134954" x="5864225" y="4022725"/>
          <p14:tracePt t="134970" x="5668963" y="4143375"/>
          <p14:tracePt t="134987" x="5561013" y="4235450"/>
          <p14:tracePt t="135004" x="5480050" y="4332288"/>
          <p14:tracePt t="135020" x="5429250" y="4446588"/>
          <p14:tracePt t="135037" x="5407025" y="4565650"/>
          <p14:tracePt t="135054" x="5400675" y="4703763"/>
          <p14:tracePt t="135070" x="5407025" y="4851400"/>
          <p14:tracePt t="135087" x="5440363" y="4994275"/>
          <p14:tracePt t="135104" x="5492750" y="5126038"/>
          <p14:tracePt t="135120" x="5554663" y="5257800"/>
          <p14:tracePt t="135137" x="5618163" y="5383213"/>
          <p14:tracePt t="135154" x="5686425" y="5480050"/>
          <p14:tracePt t="135170" x="5800725" y="5618163"/>
          <p14:tracePt t="135187" x="5880100" y="5697538"/>
          <p14:tracePt t="135205" x="6000750" y="5783263"/>
          <p14:tracePt t="135220" x="6126163" y="5864225"/>
          <p14:tracePt t="135237" x="6264275" y="5915025"/>
          <p14:tracePt t="135254" x="6440488" y="5949950"/>
          <p14:tracePt t="135271" x="6635750" y="5961063"/>
          <p14:tracePt t="135287" x="6840538" y="5961063"/>
          <p14:tracePt t="135304" x="7035800" y="5932488"/>
          <p14:tracePt t="135320" x="7235825" y="5875338"/>
          <p14:tracePt t="135337" x="7429500" y="5794375"/>
          <p14:tracePt t="135354" x="7635875" y="5697538"/>
          <p14:tracePt t="135370" x="7932738" y="5508625"/>
          <p14:tracePt t="135387" x="8075613" y="5389563"/>
          <p14:tracePt t="135404" x="8194675" y="5275263"/>
          <p14:tracePt t="135420" x="8304213" y="5183188"/>
          <p14:tracePt t="135437" x="8394700" y="5092700"/>
          <p14:tracePt t="135454" x="8469313" y="5011738"/>
          <p14:tracePt t="135470" x="8515350" y="4943475"/>
          <p14:tracePt t="135487" x="8550275" y="4886325"/>
          <p14:tracePt t="135504" x="8561388" y="4822825"/>
          <p14:tracePt t="135521" x="8561388" y="4772025"/>
          <p14:tracePt t="135537" x="8555038" y="4714875"/>
          <p14:tracePt t="135554" x="8537575" y="4664075"/>
          <p14:tracePt t="135570" x="8486775" y="4589463"/>
          <p14:tracePt t="135587" x="8429625" y="4532313"/>
          <p14:tracePt t="135604" x="8350250" y="4475163"/>
          <p14:tracePt t="135620" x="8240713" y="4406900"/>
          <p14:tracePt t="135637" x="8108950" y="4343400"/>
          <p14:tracePt t="135654" x="7954963" y="4279900"/>
          <p14:tracePt t="135671" x="7783513" y="4217988"/>
          <p14:tracePt t="135687" x="7607300" y="4149725"/>
          <p14:tracePt t="135704" x="7412038" y="4092575"/>
          <p14:tracePt t="135720" x="7223125" y="4035425"/>
          <p14:tracePt t="135737" x="7064375" y="3994150"/>
          <p14:tracePt t="135754" x="6897688" y="3954463"/>
          <p14:tracePt t="135770" x="6669088" y="3937000"/>
          <p14:tracePt t="135787" x="6526213" y="3932238"/>
          <p14:tracePt t="135804" x="6383338" y="3937000"/>
          <p14:tracePt t="135820" x="6257925" y="3971925"/>
          <p14:tracePt t="135837" x="6132513" y="4000500"/>
          <p14:tracePt t="135854" x="6018213" y="4051300"/>
          <p14:tracePt t="135870" x="5932488" y="4121150"/>
          <p14:tracePt t="135887" x="5857875" y="4183063"/>
          <p14:tracePt t="135904" x="5807075" y="4246563"/>
          <p14:tracePt t="135920" x="5754688" y="4286250"/>
          <p14:tracePt t="135937" x="5726113" y="4321175"/>
          <p14:tracePt t="135954" x="5703888" y="4354513"/>
          <p14:tracePt t="135970" x="5686425" y="4389438"/>
          <p14:tracePt t="135987" x="5680075" y="4406900"/>
          <p14:tracePt t="136005" x="5675313" y="4429125"/>
          <p14:tracePt t="136021" x="5675313" y="4446588"/>
          <p14:tracePt t="136037" x="5668963" y="4457700"/>
          <p14:tracePt t="136055" x="5668963" y="4468813"/>
          <p14:tracePt t="136217" x="0" y="0"/>
        </p14:tracePtLst>
        <p14:tracePtLst>
          <p14:tracePt t="140866" x="3817938" y="4422775"/>
          <p14:tracePt t="141195" x="3806825" y="4429125"/>
          <p14:tracePt t="141203" x="3783013" y="4429125"/>
          <p14:tracePt t="141214" x="3754438" y="4429125"/>
          <p14:tracePt t="141219" x="3725863" y="4429125"/>
          <p14:tracePt t="141237" x="3663950" y="4429125"/>
          <p14:tracePt t="141237" x="3594100" y="4429125"/>
          <p14:tracePt t="141253" x="3521075" y="4429125"/>
          <p14:tracePt t="141270" x="3479800" y="4429125"/>
          <p14:tracePt t="141287" x="3435350" y="4429125"/>
          <p14:tracePt t="141303" x="3394075" y="4429125"/>
          <p14:tracePt t="141320" x="3354388" y="4429125"/>
          <p14:tracePt t="141337" x="3303588" y="4435475"/>
          <p14:tracePt t="141353" x="3257550" y="4435475"/>
          <p14:tracePt t="141370" x="3182938" y="4435475"/>
          <p14:tracePt t="141387" x="3132138" y="4429125"/>
          <p14:tracePt t="141403" x="3079750" y="4422775"/>
          <p14:tracePt t="141420" x="3017838" y="4422775"/>
          <p14:tracePt t="141437" x="2949575" y="4418013"/>
          <p14:tracePt t="141453" x="2857500" y="4418013"/>
          <p14:tracePt t="141470" x="2771775" y="4418013"/>
          <p14:tracePt t="141487" x="2663825" y="4418013"/>
          <p14:tracePt t="141504" x="2554288" y="4418013"/>
          <p14:tracePt t="141520" x="2446338" y="4418013"/>
          <p14:tracePt t="141537" x="2343150" y="4422775"/>
          <p14:tracePt t="141553" x="2235200" y="4429125"/>
          <p14:tracePt t="141570" x="2079625" y="4440238"/>
          <p14:tracePt t="141587" x="1971675" y="4446588"/>
          <p14:tracePt t="141604" x="1839913" y="4451350"/>
          <p14:tracePt t="141620" x="1714500" y="4464050"/>
          <p14:tracePt t="141637" x="1582738" y="4475163"/>
          <p14:tracePt t="141653" x="1468438" y="4479925"/>
          <p14:tracePt t="141670" x="1365250" y="4492625"/>
          <p14:tracePt t="141687" x="1268413" y="4497388"/>
          <p14:tracePt t="141703" x="1177925" y="4503738"/>
          <p14:tracePt t="141720" x="1079500" y="4514850"/>
          <p14:tracePt t="141737" x="977900" y="4521200"/>
          <p14:tracePt t="141753" x="868363" y="4525963"/>
          <p14:tracePt t="141770" x="736600" y="4532313"/>
          <p14:tracePt t="141787" x="663575" y="4554538"/>
          <p14:tracePt t="141803" x="600075" y="4565650"/>
          <p14:tracePt t="141820" x="525463" y="4589463"/>
          <p14:tracePt t="141837" x="463550" y="4606925"/>
          <p14:tracePt t="141853" x="417513" y="4622800"/>
          <p14:tracePt t="141870" x="382588" y="4640263"/>
          <p14:tracePt t="141887" x="365125" y="4657725"/>
          <p14:tracePt t="141903" x="336550" y="4675188"/>
          <p14:tracePt t="141920" x="303213" y="4703763"/>
          <p14:tracePt t="141937" x="268288" y="4732338"/>
          <p14:tracePt t="141953" x="228600" y="4778375"/>
          <p14:tracePt t="141970" x="177800" y="4829175"/>
          <p14:tracePt t="141988" x="149225" y="4868863"/>
          <p14:tracePt t="142003" x="107950" y="4921250"/>
          <p14:tracePt t="142020" x="79375" y="4960938"/>
          <p14:tracePt t="142037" x="63500" y="4989513"/>
          <p14:tracePt t="142053" x="50800" y="5018088"/>
          <p14:tracePt t="142070" x="50800" y="5046663"/>
          <p14:tracePt t="142087" x="50800" y="5080000"/>
          <p14:tracePt t="142103" x="50800" y="5121275"/>
          <p14:tracePt t="142119" x="74613" y="5160963"/>
          <p14:tracePt t="142136" x="114300" y="5207000"/>
          <p14:tracePt t="142153" x="160338" y="5257800"/>
          <p14:tracePt t="142170" x="228600" y="5332413"/>
          <p14:tracePt t="142187" x="274638" y="5365750"/>
          <p14:tracePt t="142203" x="307975" y="5394325"/>
          <p14:tracePt t="142220" x="342900" y="5411788"/>
          <p14:tracePt t="142237" x="393700" y="5435600"/>
          <p14:tracePt t="142253" x="457200" y="5464175"/>
          <p14:tracePt t="142270" x="536575" y="5492750"/>
          <p14:tracePt t="142287" x="600075" y="5514975"/>
          <p14:tracePt t="142303" x="674688" y="5554663"/>
          <p14:tracePt t="142320" x="742950" y="5572125"/>
          <p14:tracePt t="142337" x="782638" y="5583238"/>
          <p14:tracePt t="142353" x="806450" y="5589588"/>
          <p14:tracePt t="142370" x="839788" y="5600700"/>
          <p14:tracePt t="142387" x="863600" y="5607050"/>
          <p14:tracePt t="142403" x="892175" y="5611813"/>
          <p14:tracePt t="142420" x="949325" y="5622925"/>
          <p14:tracePt t="142437" x="1017588" y="5635625"/>
          <p14:tracePt t="142453" x="1108075" y="5646738"/>
          <p14:tracePt t="142470" x="1193800" y="5668963"/>
          <p14:tracePt t="142487" x="1257300" y="5680075"/>
          <p14:tracePt t="142503" x="1331913" y="5697538"/>
          <p14:tracePt t="142520" x="1400175" y="5703888"/>
          <p14:tracePt t="142536" x="1503363" y="5708650"/>
          <p14:tracePt t="142553" x="1628775" y="5708650"/>
          <p14:tracePt t="142570" x="1806575" y="5715000"/>
          <p14:tracePt t="142587" x="1914525" y="5721350"/>
          <p14:tracePt t="142604" x="2006600" y="5732463"/>
          <p14:tracePt t="142620" x="2103438" y="5732463"/>
          <p14:tracePt t="142636" x="2200275" y="5732463"/>
          <p14:tracePt t="142653" x="2332038" y="5721350"/>
          <p14:tracePt t="142670" x="2486025" y="5697538"/>
          <p14:tracePt t="142687" x="2663825" y="5680075"/>
          <p14:tracePt t="142703" x="2840038" y="5664200"/>
          <p14:tracePt t="142720" x="3051175" y="5646738"/>
          <p14:tracePt t="142737" x="3257550" y="5635625"/>
          <p14:tracePt t="142753" x="3451225" y="5607050"/>
          <p14:tracePt t="142770" x="3663950" y="5583238"/>
          <p14:tracePt t="142787" x="3771900" y="5572125"/>
          <p14:tracePt t="142803" x="3879850" y="5554663"/>
          <p14:tracePt t="142820" x="4000500" y="5543550"/>
          <p14:tracePt t="142837" x="4125913" y="5532438"/>
          <p14:tracePt t="142853" x="4268788" y="5521325"/>
          <p14:tracePt t="142870" x="4394200" y="5503863"/>
          <p14:tracePt t="142887" x="4525963" y="5486400"/>
          <p14:tracePt t="142903" x="4635500" y="5480050"/>
          <p14:tracePt t="142920" x="4743450" y="5457825"/>
          <p14:tracePt t="142937" x="4864100" y="5429250"/>
          <p14:tracePt t="142953" x="4989513" y="5389563"/>
          <p14:tracePt t="142970" x="5154613" y="5337175"/>
          <p14:tracePt t="142987" x="5246688" y="5303838"/>
          <p14:tracePt t="143003" x="5332413" y="5264150"/>
          <p14:tracePt t="143020" x="5389563" y="5222875"/>
          <p14:tracePt t="143037" x="5418138" y="5194300"/>
          <p14:tracePt t="143054" x="5429250" y="5178425"/>
          <p14:tracePt t="143072" x="5429250" y="5160963"/>
          <p14:tracePt t="143088" x="5429250" y="5143500"/>
          <p14:tracePt t="143105" x="5411788" y="5108575"/>
          <p14:tracePt t="143121" x="5389563" y="5064125"/>
          <p14:tracePt t="143137" x="5349875" y="5011738"/>
          <p14:tracePt t="143154" x="5308600" y="4965700"/>
          <p14:tracePt t="143171" x="5189538" y="4879975"/>
          <p14:tracePt t="143188" x="5097463" y="4829175"/>
          <p14:tracePt t="143204" x="4972050" y="4765675"/>
          <p14:tracePt t="143221" x="4846638" y="4721225"/>
          <p14:tracePt t="143237" x="4725988" y="4679950"/>
          <p14:tracePt t="143254" x="4594225" y="4635500"/>
          <p14:tracePt t="143271" x="4464050" y="4594225"/>
          <p14:tracePt t="143287" x="4321175" y="4560888"/>
          <p14:tracePt t="143304" x="4165600" y="4525963"/>
          <p14:tracePt t="143321" x="3994150" y="4492625"/>
          <p14:tracePt t="143337" x="3817938" y="4479925"/>
          <p14:tracePt t="143354" x="3646488" y="4464050"/>
          <p14:tracePt t="143371" x="3411538" y="4451350"/>
          <p14:tracePt t="143388" x="3263900" y="4451350"/>
          <p14:tracePt t="143404" x="3108325" y="4457700"/>
          <p14:tracePt t="143421" x="2932113" y="4464050"/>
          <p14:tracePt t="143438" x="2754313" y="4479925"/>
          <p14:tracePt t="143454" x="2600325" y="4486275"/>
          <p14:tracePt t="143471" x="2451100" y="4503738"/>
          <p14:tracePt t="143488" x="2332038" y="4508500"/>
          <p14:tracePt t="143504" x="2251075" y="4521200"/>
          <p14:tracePt t="143521" x="2154238" y="4532313"/>
          <p14:tracePt t="143538" x="2063750" y="4537075"/>
          <p14:tracePt t="143555" x="1971675" y="4554538"/>
          <p14:tracePt t="143571" x="1817688" y="4578350"/>
          <p14:tracePt t="143588" x="1720850" y="4589463"/>
          <p14:tracePt t="143604" x="1617663" y="4594225"/>
          <p14:tracePt t="143621" x="1536700" y="4611688"/>
          <p14:tracePt t="143639" x="1463675" y="4629150"/>
          <p14:tracePt t="143654" x="1400175" y="4646613"/>
          <p14:tracePt t="143672" x="1325563" y="4657725"/>
          <p14:tracePt t="143687" x="1263650" y="4668838"/>
          <p14:tracePt t="143704" x="1189038" y="4679950"/>
          <p14:tracePt t="143721" x="1125538" y="4703763"/>
          <p14:tracePt t="143738" x="1063625" y="4721225"/>
          <p14:tracePt t="143754" x="977900" y="4743450"/>
          <p14:tracePt t="143771" x="850900" y="4778375"/>
          <p14:tracePt t="143788" x="771525" y="4789488"/>
          <p14:tracePt t="143804" x="696913" y="4811713"/>
          <p14:tracePt t="143821" x="635000" y="4829175"/>
          <p14:tracePt t="143838" x="577850" y="4857750"/>
          <p14:tracePt t="143854" x="525463" y="4879975"/>
          <p14:tracePt t="143871" x="479425" y="4897438"/>
          <p14:tracePt t="143887" x="446088" y="4914900"/>
          <p14:tracePt t="143904" x="417513" y="4932363"/>
          <p14:tracePt t="143921" x="388938" y="4965700"/>
          <p14:tracePt t="143938" x="365125" y="4989513"/>
          <p14:tracePt t="143954" x="342900" y="5022850"/>
          <p14:tracePt t="143954" x="331788" y="5040313"/>
          <p14:tracePt t="143972" x="320675" y="5068888"/>
          <p14:tracePt t="143988" x="314325" y="5097463"/>
          <p14:tracePt t="144004" x="314325" y="5121275"/>
          <p14:tracePt t="144021" x="320675" y="5165725"/>
          <p14:tracePt t="144038" x="354013" y="5229225"/>
          <p14:tracePt t="144054" x="393700" y="5275263"/>
          <p14:tracePt t="144071" x="428625" y="5321300"/>
          <p14:tracePt t="144087" x="474663" y="5354638"/>
          <p14:tracePt t="144104" x="525463" y="5394325"/>
          <p14:tracePt t="144121" x="588963" y="5422900"/>
          <p14:tracePt t="144138" x="668338" y="5457825"/>
          <p14:tracePt t="144154" x="749300" y="5475288"/>
          <p14:tracePt t="144171" x="874713" y="5514975"/>
          <p14:tracePt t="144188" x="977900" y="5532438"/>
          <p14:tracePt t="144204" x="1074738" y="5549900"/>
          <p14:tracePt t="144221" x="1206500" y="5554663"/>
          <p14:tracePt t="144238" x="1331913" y="5565775"/>
          <p14:tracePt t="144254" x="1468438" y="5572125"/>
          <p14:tracePt t="144271" x="1577975" y="5572125"/>
          <p14:tracePt t="144287" x="1697038" y="5578475"/>
          <p14:tracePt t="144304" x="1806575" y="5589588"/>
          <p14:tracePt t="144321" x="1914525" y="5589588"/>
          <p14:tracePt t="144337" x="2022475" y="5589588"/>
          <p14:tracePt t="144354" x="2136775" y="5583238"/>
          <p14:tracePt t="144371" x="2336800" y="5572125"/>
          <p14:tracePt t="144388" x="2486025" y="5554663"/>
          <p14:tracePt t="144404" x="2640013" y="5537200"/>
          <p14:tracePt t="144421" x="2765425" y="5532438"/>
          <p14:tracePt t="144438" x="2879725" y="5526088"/>
          <p14:tracePt t="144454" x="2960688" y="5514975"/>
          <p14:tracePt t="144471" x="3040063" y="5508625"/>
          <p14:tracePt t="144487" x="3125788" y="5508625"/>
          <p14:tracePt t="144504" x="3217863" y="5503863"/>
          <p14:tracePt t="144521" x="3325813" y="5497513"/>
          <p14:tracePt t="144538" x="3446463" y="5486400"/>
          <p14:tracePt t="144554" x="3571875" y="5475288"/>
          <p14:tracePt t="144571" x="3754438" y="5457825"/>
          <p14:tracePt t="144588" x="3846513" y="5446713"/>
          <p14:tracePt t="144604" x="3925888" y="5440363"/>
          <p14:tracePt t="144621" x="4017963" y="5422900"/>
          <p14:tracePt t="144638" x="4086225" y="5411788"/>
          <p14:tracePt t="144654" x="4143375" y="5389563"/>
          <p14:tracePt t="144671" x="4200525" y="5372100"/>
          <p14:tracePt t="144687" x="4235450" y="5360988"/>
          <p14:tracePt t="144704" x="4251325" y="5349875"/>
          <p14:tracePt t="144721" x="4268788" y="5349875"/>
          <p14:tracePt t="144738" x="4286250" y="5337175"/>
          <p14:tracePt t="144754" x="4297363" y="5332413"/>
          <p14:tracePt t="144771" x="4325938" y="5326063"/>
          <p14:tracePt t="144788" x="4354513" y="5314950"/>
          <p14:tracePt t="144804" x="4378325" y="5303838"/>
          <p14:tracePt t="144821" x="4394200" y="5297488"/>
          <p14:tracePt t="144876" x="4400550" y="5297488"/>
          <p14:tracePt t="144900" x="4406900" y="5292725"/>
          <p14:tracePt t="144924" x="4411663" y="5280025"/>
          <p14:tracePt t="144948" x="4418013" y="5268913"/>
          <p14:tracePt t="144948" x="0" y="0"/>
        </p14:tracePtLst>
        <p14:tracePtLst>
          <p14:tracePt t="155519" x="3211513" y="5600700"/>
          <p14:tracePt t="155763" x="3206750" y="5600700"/>
          <p14:tracePt t="155771" x="3178175" y="5589588"/>
          <p14:tracePt t="155787" x="3143250" y="5583238"/>
          <p14:tracePt t="155795" x="3057525" y="5572125"/>
          <p14:tracePt t="155803" x="2954338" y="5549900"/>
          <p14:tracePt t="155827" x="2857500" y="5537200"/>
          <p14:tracePt t="155837" x="2765425" y="5521325"/>
          <p14:tracePt t="155854" x="2674938" y="5514975"/>
          <p14:tracePt t="155870" x="2593975" y="5497513"/>
          <p14:tracePt t="155887" x="2520950" y="5480050"/>
          <p14:tracePt t="155903" x="2435225" y="5457825"/>
          <p14:tracePt t="155920" x="2360613" y="5446713"/>
          <p14:tracePt t="155937" x="2279650" y="5435600"/>
          <p14:tracePt t="155954" x="2189163" y="5411788"/>
          <p14:tracePt t="155970" x="2046288" y="5378450"/>
          <p14:tracePt t="155987" x="1943100" y="5360988"/>
          <p14:tracePt t="156003" x="1822450" y="5343525"/>
          <p14:tracePt t="156020" x="1708150" y="5337175"/>
          <p14:tracePt t="156037" x="1571625" y="5332413"/>
          <p14:tracePt t="156054" x="1435100" y="5332413"/>
          <p14:tracePt t="156070" x="1285875" y="5332413"/>
          <p14:tracePt t="156087" x="1149350" y="5337175"/>
          <p14:tracePt t="156103" x="1017588" y="5360988"/>
          <p14:tracePt t="156120" x="908050" y="5400675"/>
          <p14:tracePt t="156137" x="800100" y="5451475"/>
          <p14:tracePt t="156154" x="714375" y="5503863"/>
          <p14:tracePt t="156170" x="600075" y="5572125"/>
          <p14:tracePt t="156187" x="560388" y="5611813"/>
          <p14:tracePt t="156203" x="525463" y="5635625"/>
          <p14:tracePt t="156220" x="496888" y="5664200"/>
          <p14:tracePt t="156237" x="479425" y="5697538"/>
          <p14:tracePt t="156253" x="463550" y="5732463"/>
          <p14:tracePt t="156270" x="457200" y="5761038"/>
          <p14:tracePt t="156287" x="457200" y="5794375"/>
          <p14:tracePt t="156304" x="450850" y="5822950"/>
          <p14:tracePt t="156320" x="450850" y="5857875"/>
          <p14:tracePt t="156337" x="457200" y="5892800"/>
          <p14:tracePt t="156353" x="463550" y="5926138"/>
          <p14:tracePt t="156370" x="492125" y="5972175"/>
          <p14:tracePt t="156387" x="520700" y="6000750"/>
          <p14:tracePt t="156403" x="571500" y="6040438"/>
          <p14:tracePt t="156420" x="635000" y="6097588"/>
          <p14:tracePt t="156437" x="720725" y="6143625"/>
          <p14:tracePt t="156453" x="806450" y="6194425"/>
          <p14:tracePt t="156470" x="903288" y="6240463"/>
          <p14:tracePt t="156487" x="1006475" y="6286500"/>
          <p14:tracePt t="156503" x="1103313" y="6321425"/>
          <p14:tracePt t="156520" x="1206500" y="6350000"/>
          <p14:tracePt t="156537" x="1314450" y="6389688"/>
          <p14:tracePt t="156554" x="1428750" y="6418263"/>
          <p14:tracePt t="156570" x="1582738" y="6469063"/>
          <p14:tracePt t="156587" x="1685925" y="6497638"/>
          <p14:tracePt t="156603" x="1778000" y="6526213"/>
          <p14:tracePt t="156620" x="1879600" y="6550025"/>
          <p14:tracePt t="156637" x="1965325" y="6572250"/>
          <p14:tracePt t="156653" x="2046288" y="6578600"/>
          <p14:tracePt t="156670" x="2136775" y="6583363"/>
          <p14:tracePt t="156687" x="2251075" y="6594475"/>
          <p14:tracePt t="156703" x="2382838" y="6594475"/>
          <p14:tracePt t="156720" x="2560638" y="6572250"/>
          <p14:tracePt t="156737" x="2743200" y="6526213"/>
          <p14:tracePt t="156753" x="3051175" y="6475413"/>
          <p14:tracePt t="156771" x="3217863" y="6457950"/>
          <p14:tracePt t="156787" x="3371850" y="6457950"/>
          <p14:tracePt t="156804" x="3532188" y="6451600"/>
          <p14:tracePt t="156820" x="3697288" y="6429375"/>
          <p14:tracePt t="156837" x="3863975" y="6394450"/>
          <p14:tracePt t="156853" x="4022725" y="6350000"/>
          <p14:tracePt t="156871" x="4178300" y="6308725"/>
          <p14:tracePt t="156887" x="4297363" y="6286500"/>
          <p14:tracePt t="156903" x="4389438" y="6264275"/>
          <p14:tracePt t="156920" x="4479925" y="6235700"/>
          <p14:tracePt t="156937" x="4589463" y="6149975"/>
          <p14:tracePt t="156953" x="4697413" y="6064250"/>
          <p14:tracePt t="156970" x="4778375" y="5983288"/>
          <p14:tracePt t="156987" x="4794250" y="5954713"/>
          <p14:tracePt t="157004" x="4806950" y="5937250"/>
          <p14:tracePt t="157020" x="4806950" y="5926138"/>
          <p14:tracePt t="157037" x="4806950" y="5908675"/>
          <p14:tracePt t="157053" x="4806950" y="5886450"/>
          <p14:tracePt t="157070" x="4794250" y="5857875"/>
          <p14:tracePt t="157087" x="4778375" y="5818188"/>
          <p14:tracePt t="157103" x="4749800" y="5783263"/>
          <p14:tracePt t="157120" x="4732338" y="5754688"/>
          <p14:tracePt t="157137" x="4721225" y="5737225"/>
          <p14:tracePt t="157153" x="4697413" y="5726113"/>
          <p14:tracePt t="157170" x="4679950" y="5715000"/>
          <p14:tracePt t="157187" x="4657725" y="5697538"/>
          <p14:tracePt t="157204" x="4618038" y="5680075"/>
          <p14:tracePt t="157220" x="4572000" y="5664200"/>
          <p14:tracePt t="157237" x="4503738" y="5646738"/>
          <p14:tracePt t="157253" x="4422775" y="5622925"/>
          <p14:tracePt t="157270" x="4325938" y="5594350"/>
          <p14:tracePt t="157287" x="4222750" y="5565775"/>
          <p14:tracePt t="157303" x="4149725" y="5543550"/>
          <p14:tracePt t="157320" x="4114800" y="5532438"/>
          <p14:tracePt t="157337" x="4103688" y="5532438"/>
          <p14:tracePt t="157551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  <a:noFill/>
          <a:ln/>
        </p:spPr>
        <p:txBody>
          <a:bodyPr/>
          <a:lstStyle/>
          <a:p>
            <a:r>
              <a:rPr lang="en-US" dirty="0"/>
              <a:t>Electrochemical Separations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4191000" cy="5791200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Selection </a:t>
            </a:r>
            <a:r>
              <a:rPr lang="en-US" dirty="0"/>
              <a:t>of redox potential allows separations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Can use variety of electrodes for separation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Free </a:t>
            </a:r>
            <a:r>
              <a:rPr lang="en-US" dirty="0"/>
              <a:t>energies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>
                <a:solidFill>
                  <a:srgbClr val="990000"/>
                </a:solidFill>
              </a:rPr>
              <a:t>noble metals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>
                <a:solidFill>
                  <a:srgbClr val="990000"/>
                </a:solidFill>
              </a:rPr>
              <a:t>iron to zirconium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>
                <a:solidFill>
                  <a:srgbClr val="990000"/>
                </a:solidFill>
              </a:rPr>
              <a:t>actinides and rare earths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>
                <a:solidFill>
                  <a:srgbClr val="990000"/>
                </a:solidFill>
              </a:rPr>
              <a:t>Group 1 and 2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660033"/>
                </a:solidFill>
              </a:rPr>
              <a:t>Solubility of chlorides in </a:t>
            </a:r>
            <a:r>
              <a:rPr lang="en-US" dirty="0" smtClean="0">
                <a:solidFill>
                  <a:srgbClr val="660033"/>
                </a:solidFill>
              </a:rPr>
              <a:t>cadmium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660033"/>
                </a:solidFill>
              </a:rPr>
              <a:t>Explored at part of Integral Fast Reactor (IFR) program</a:t>
            </a:r>
            <a:endParaRPr lang="en-US" dirty="0">
              <a:solidFill>
                <a:srgbClr val="66003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4425" t="4167" r="8960" b="8333"/>
          <a:stretch>
            <a:fillRect/>
          </a:stretch>
        </p:blipFill>
        <p:spPr bwMode="auto">
          <a:xfrm>
            <a:off x="4191000" y="838200"/>
            <a:ext cx="463005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pt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5914" y="4191000"/>
            <a:ext cx="3425086" cy="2551339"/>
          </a:xfrm>
          <a:prstGeom prst="rect">
            <a:avLst/>
          </a:prstGeom>
          <a:noFill/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1303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6882" x="4611688" y="2365375"/>
          <p14:tracePt t="16891" x="4600575" y="2371725"/>
          <p14:tracePt t="16897" x="4583113" y="2378075"/>
          <p14:tracePt t="16913" x="4572000" y="2393950"/>
          <p14:tracePt t="16914" x="4543425" y="2406650"/>
          <p14:tracePt t="16930" x="4525963" y="2411413"/>
          <p14:tracePt t="16947" x="4503738" y="2417763"/>
          <p14:tracePt t="16963" x="4492625" y="2428875"/>
          <p14:tracePt t="16986" x="4468813" y="2446338"/>
          <p14:tracePt t="17002" x="4440238" y="2463800"/>
          <p14:tracePt t="17018" x="4400550" y="2492375"/>
          <p14:tracePt t="17033" x="4349750" y="2525713"/>
          <p14:tracePt t="17047" x="4308475" y="2560638"/>
          <p14:tracePt t="17063" x="4279900" y="2593975"/>
          <p14:tracePt t="17080" x="4240213" y="2646363"/>
          <p14:tracePt t="17097" x="4183063" y="2720975"/>
          <p14:tracePt t="17114" x="4143375" y="2789238"/>
          <p14:tracePt t="17130" x="4108450" y="2879725"/>
          <p14:tracePt t="17147" x="4079875" y="2982913"/>
          <p14:tracePt t="17163" x="4051300" y="3086100"/>
          <p14:tracePt t="17180" x="4029075" y="3182938"/>
          <p14:tracePt t="17197" x="4017963" y="3263900"/>
          <p14:tracePt t="17214" x="4006850" y="3325813"/>
          <p14:tracePt t="17230" x="4000500" y="3389313"/>
          <p14:tracePt t="17249" x="4000500" y="3429000"/>
          <p14:tracePt t="17264" x="4000500" y="3475038"/>
          <p14:tracePt t="17281" x="4011613" y="3521075"/>
          <p14:tracePt t="17297" x="4051300" y="3611563"/>
          <p14:tracePt t="17314" x="4079875" y="3668713"/>
          <p14:tracePt t="17330" x="4108450" y="3714750"/>
          <p14:tracePt t="17347" x="4132263" y="3749675"/>
          <p14:tracePt t="17363" x="4149725" y="3771900"/>
          <p14:tracePt t="17380" x="4178300" y="3789363"/>
          <p14:tracePt t="17397" x="4206875" y="3806825"/>
          <p14:tracePt t="17414" x="4246563" y="3822700"/>
          <p14:tracePt t="17430" x="4303713" y="3851275"/>
          <p14:tracePt t="17447" x="4389438" y="3886200"/>
          <p14:tracePt t="17463" x="4497388" y="3921125"/>
          <p14:tracePt t="17480" x="4622800" y="3960813"/>
          <p14:tracePt t="17497" x="4829175" y="4006850"/>
          <p14:tracePt t="17514" x="4989513" y="4046538"/>
          <p14:tracePt t="17530" x="5189538" y="4086225"/>
          <p14:tracePt t="17547" x="5429250" y="4125913"/>
          <p14:tracePt t="17563" x="5692775" y="4132263"/>
          <p14:tracePt t="17580" x="6011863" y="4108450"/>
          <p14:tracePt t="17597" x="6378575" y="4029075"/>
          <p14:tracePt t="17614" x="6737350" y="3983038"/>
          <p14:tracePt t="17630" x="6978650" y="3983038"/>
          <p14:tracePt t="17648" x="7172325" y="3994150"/>
          <p14:tracePt t="17664" x="7354888" y="4006850"/>
          <p14:tracePt t="17680" x="7532688" y="4000500"/>
          <p14:tracePt t="17697" x="7778750" y="3954463"/>
          <p14:tracePt t="17714" x="7950200" y="3903663"/>
          <p14:tracePt t="17730" x="8097838" y="3857625"/>
          <p14:tracePt t="17747" x="8229600" y="3806825"/>
          <p14:tracePt t="17763" x="8326438" y="3754438"/>
          <p14:tracePt t="17780" x="8389938" y="3692525"/>
          <p14:tracePt t="17797" x="8429625" y="3622675"/>
          <p14:tracePt t="17814" x="8451850" y="3549650"/>
          <p14:tracePt t="17830" x="8451850" y="3468688"/>
          <p14:tracePt t="17847" x="8423275" y="3371850"/>
          <p14:tracePt t="17863" x="8361363" y="3268663"/>
          <p14:tracePt t="17880" x="8275638" y="3149600"/>
          <p14:tracePt t="17897" x="8097838" y="2978150"/>
          <p14:tracePt t="17914" x="7983538" y="2863850"/>
          <p14:tracePt t="17930" x="7864475" y="2754313"/>
          <p14:tracePt t="17947" x="7743825" y="2651125"/>
          <p14:tracePt t="17963" x="7618413" y="2565400"/>
          <p14:tracePt t="17980" x="7493000" y="2479675"/>
          <p14:tracePt t="17997" x="7337425" y="2378075"/>
          <p14:tracePt t="18013" x="7172325" y="2292350"/>
          <p14:tracePt t="18030" x="7000875" y="2211388"/>
          <p14:tracePt t="18047" x="6829425" y="2125663"/>
          <p14:tracePt t="18063" x="6669088" y="2051050"/>
          <p14:tracePt t="18080" x="6508750" y="1989138"/>
          <p14:tracePt t="18097" x="6315075" y="1914525"/>
          <p14:tracePt t="18114" x="6200775" y="1874838"/>
          <p14:tracePt t="18130" x="6080125" y="1835150"/>
          <p14:tracePt t="18147" x="5965825" y="1800225"/>
          <p14:tracePt t="18163" x="5851525" y="1765300"/>
          <p14:tracePt t="18180" x="5761038" y="1754188"/>
          <p14:tracePt t="18197" x="5664200" y="1736725"/>
          <p14:tracePt t="18213" x="5572125" y="1720850"/>
          <p14:tracePt t="18230" x="5457825" y="1697038"/>
          <p14:tracePt t="18247" x="5354638" y="1679575"/>
          <p14:tracePt t="18263" x="5264150" y="1668463"/>
          <p14:tracePt t="18280" x="5178425" y="1668463"/>
          <p14:tracePt t="18297" x="5018088" y="1663700"/>
          <p14:tracePt t="18314" x="4903788" y="1663700"/>
          <p14:tracePt t="18330" x="4800600" y="1674813"/>
          <p14:tracePt t="18347" x="4708525" y="1703388"/>
          <p14:tracePt t="18363" x="4629150" y="1743075"/>
          <p14:tracePt t="18380" x="4560888" y="1789113"/>
          <p14:tracePt t="18397" x="4479925" y="1851025"/>
          <p14:tracePt t="18413" x="4406900" y="1943100"/>
          <p14:tracePt t="18430" x="4325938" y="2063750"/>
          <p14:tracePt t="18447" x="4251325" y="2189163"/>
          <p14:tracePt t="18463" x="4189413" y="2320925"/>
          <p14:tracePt t="18480" x="4143375" y="2439988"/>
          <p14:tracePt t="18496" x="4103688" y="2554288"/>
          <p14:tracePt t="18513" x="4079875" y="2714625"/>
          <p14:tracePt t="18529" x="4075113" y="2806700"/>
          <p14:tracePt t="18547" x="4075113" y="2886075"/>
          <p14:tracePt t="18563" x="4075113" y="2954338"/>
          <p14:tracePt t="18580" x="4097338" y="3028950"/>
          <p14:tracePt t="18597" x="4121150" y="3086100"/>
          <p14:tracePt t="18613" x="4149725" y="3143250"/>
          <p14:tracePt t="18630" x="4178300" y="3189288"/>
          <p14:tracePt t="18647" x="4222750" y="3228975"/>
          <p14:tracePt t="18664" x="4264025" y="3263900"/>
          <p14:tracePt t="18680" x="4321175" y="3297238"/>
          <p14:tracePt t="18697" x="4429125" y="3336925"/>
          <p14:tracePt t="18713" x="4514850" y="3360738"/>
          <p14:tracePt t="18730" x="4606925" y="3371850"/>
          <p14:tracePt t="18747" x="4703763" y="3389313"/>
          <p14:tracePt t="18763" x="4806950" y="3394075"/>
          <p14:tracePt t="18780" x="4892675" y="3400425"/>
          <p14:tracePt t="18797" x="4983163" y="3411538"/>
          <p14:tracePt t="18813" x="5064125" y="3411538"/>
          <p14:tracePt t="18830" x="5143500" y="3411538"/>
          <p14:tracePt t="18847" x="5246688" y="3400425"/>
          <p14:tracePt t="18863" x="5326063" y="3378200"/>
          <p14:tracePt t="18880" x="5422900" y="3343275"/>
          <p14:tracePt t="18897" x="5572125" y="3228975"/>
          <p14:tracePt t="18913" x="5640388" y="3143250"/>
          <p14:tracePt t="18930" x="5675313" y="3035300"/>
          <p14:tracePt t="18947" x="5686425" y="2925763"/>
          <p14:tracePt t="18963" x="5686425" y="2840038"/>
          <p14:tracePt t="18980" x="5657850" y="2743200"/>
          <p14:tracePt t="18997" x="5611813" y="2651125"/>
          <p14:tracePt t="19013" x="5561013" y="2554288"/>
          <p14:tracePt t="19030" x="5503863" y="2474913"/>
          <p14:tracePt t="19047" x="5429250" y="2393950"/>
          <p14:tracePt t="19063" x="5372100" y="2320925"/>
          <p14:tracePt t="19080" x="5303838" y="2257425"/>
          <p14:tracePt t="19097" x="5183188" y="2149475"/>
          <p14:tracePt t="19113" x="5097463" y="2079625"/>
          <p14:tracePt t="19130" x="5022850" y="2035175"/>
          <p14:tracePt t="19147" x="4954588" y="1982788"/>
          <p14:tracePt t="19163" x="4892675" y="1954213"/>
          <p14:tracePt t="19180" x="4835525" y="1925638"/>
          <p14:tracePt t="19197" x="4778375" y="1908175"/>
          <p14:tracePt t="19213" x="4721225" y="1897063"/>
          <p14:tracePt t="19230" x="4657725" y="1879600"/>
          <p14:tracePt t="19247" x="4565650" y="1874838"/>
          <p14:tracePt t="19263" x="4492625" y="1874838"/>
          <p14:tracePt t="19280" x="4400550" y="1885950"/>
          <p14:tracePt t="19297" x="4292600" y="1925638"/>
          <p14:tracePt t="19313" x="4222750" y="1954213"/>
          <p14:tracePt t="19330" x="4160838" y="1993900"/>
          <p14:tracePt t="19347" x="4097338" y="2057400"/>
          <p14:tracePt t="19363" x="4035425" y="2132013"/>
          <p14:tracePt t="19380" x="3978275" y="2228850"/>
          <p14:tracePt t="19397" x="3921125" y="2343150"/>
          <p14:tracePt t="19413" x="3886200" y="2474913"/>
          <p14:tracePt t="19430" x="3846513" y="2611438"/>
          <p14:tracePt t="19447" x="3822700" y="2743200"/>
          <p14:tracePt t="19463" x="3817938" y="2863850"/>
          <p14:tracePt t="19480" x="3817938" y="2978150"/>
          <p14:tracePt t="19497" x="3846513" y="3149600"/>
          <p14:tracePt t="19513" x="3879850" y="3246438"/>
          <p14:tracePt t="19530" x="3925888" y="3321050"/>
          <p14:tracePt t="19547" x="3971925" y="3371850"/>
          <p14:tracePt t="19563" x="4011613" y="3411538"/>
          <p14:tracePt t="19580" x="4068763" y="3440113"/>
          <p14:tracePt t="19597" x="4137025" y="3468688"/>
          <p14:tracePt t="19613" x="4229100" y="3492500"/>
          <p14:tracePt t="19630" x="4360863" y="3514725"/>
          <p14:tracePt t="19647" x="4514850" y="3514725"/>
          <p14:tracePt t="19663" x="4668838" y="3514725"/>
          <p14:tracePt t="19680" x="4903788" y="3503613"/>
          <p14:tracePt t="19698" x="5064125" y="3463925"/>
          <p14:tracePt t="19713" x="5194300" y="3417888"/>
          <p14:tracePt t="19730" x="5321300" y="3360738"/>
          <p14:tracePt t="19747" x="5435600" y="3314700"/>
          <p14:tracePt t="19763" x="5521325" y="3275013"/>
          <p14:tracePt t="19780" x="5594350" y="3235325"/>
          <p14:tracePt t="19797" x="5651500" y="3178175"/>
          <p14:tracePt t="19813" x="5692775" y="3121025"/>
          <p14:tracePt t="19830" x="5708650" y="3046413"/>
          <p14:tracePt t="19847" x="5726113" y="2965450"/>
          <p14:tracePt t="19863" x="5726113" y="2892425"/>
          <p14:tracePt t="19880" x="5703888" y="2811463"/>
          <p14:tracePt t="19897" x="5629275" y="2686050"/>
          <p14:tracePt t="19913" x="5572125" y="2611438"/>
          <p14:tracePt t="19930" x="5508625" y="2549525"/>
          <p14:tracePt t="19947" x="5440363" y="2474913"/>
          <p14:tracePt t="19963" x="5349875" y="2406650"/>
          <p14:tracePt t="19980" x="5257800" y="2343150"/>
          <p14:tracePt t="19997" x="5160963" y="2279650"/>
          <p14:tracePt t="20013" x="5064125" y="2222500"/>
          <p14:tracePt t="20030" x="4978400" y="2178050"/>
          <p14:tracePt t="20047" x="4926013" y="2160588"/>
          <p14:tracePt t="20063" x="4879975" y="2149475"/>
          <p14:tracePt t="20080" x="4840288" y="2143125"/>
          <p14:tracePt t="20097" x="4772025" y="2143125"/>
          <p14:tracePt t="20113" x="4714875" y="2160588"/>
          <p14:tracePt t="20130" x="4668838" y="2193925"/>
          <p14:tracePt t="20147" x="4611688" y="2239963"/>
          <p14:tracePt t="20163" x="4565650" y="2292350"/>
          <p14:tracePt t="20181" x="4525963" y="2365375"/>
          <p14:tracePt t="20197" x="4468813" y="2463800"/>
          <p14:tracePt t="20214" x="4406900" y="2600325"/>
          <p14:tracePt t="20230" x="4349750" y="2736850"/>
          <p14:tracePt t="20247" x="4303713" y="2879725"/>
          <p14:tracePt t="20263" x="4268788" y="3011488"/>
          <p14:tracePt t="20280" x="4264025" y="3108325"/>
          <p14:tracePt t="20297" x="4257675" y="3240088"/>
          <p14:tracePt t="20313" x="4257675" y="3303588"/>
          <p14:tracePt t="20330" x="4264025" y="3349625"/>
          <p14:tracePt t="20347" x="4279900" y="3389313"/>
          <p14:tracePt t="20363" x="4308475" y="3411538"/>
          <p14:tracePt t="20380" x="4354513" y="3446463"/>
          <p14:tracePt t="20397" x="4440238" y="3479800"/>
          <p14:tracePt t="20413" x="4583113" y="3503613"/>
          <p14:tracePt t="20431" x="4749800" y="3503613"/>
          <p14:tracePt t="20447" x="4949825" y="3486150"/>
          <p14:tracePt t="20463" x="5132388" y="3446463"/>
          <p14:tracePt t="20480" x="5308600" y="3389313"/>
          <p14:tracePt t="20497" x="5543550" y="3257550"/>
          <p14:tracePt t="20513" x="5680075" y="3171825"/>
          <p14:tracePt t="20530" x="5772150" y="3086100"/>
          <p14:tracePt t="20547" x="5835650" y="3006725"/>
          <p14:tracePt t="20563" x="5857875" y="2932113"/>
          <p14:tracePt t="20580" x="5864225" y="2851150"/>
          <p14:tracePt t="20597" x="5864225" y="2782888"/>
          <p14:tracePt t="20613" x="5835650" y="2697163"/>
          <p14:tracePt t="20630" x="5800725" y="2628900"/>
          <p14:tracePt t="20647" x="5749925" y="2560638"/>
          <p14:tracePt t="20663" x="5686425" y="2492375"/>
          <p14:tracePt t="20680" x="5594350" y="2406650"/>
          <p14:tracePt t="20680" x="5549900" y="2365375"/>
          <p14:tracePt t="20697" x="5446713" y="2286000"/>
          <p14:tracePt t="20714" x="5343525" y="2217738"/>
          <p14:tracePt t="20730" x="5229225" y="2154238"/>
          <p14:tracePt t="20747" x="5132388" y="2103438"/>
          <p14:tracePt t="20763" x="5029200" y="2057400"/>
          <p14:tracePt t="20780" x="4937125" y="2022475"/>
          <p14:tracePt t="20796" x="4829175" y="1982788"/>
          <p14:tracePt t="20813" x="4732338" y="1960563"/>
          <p14:tracePt t="20830" x="4657725" y="1949450"/>
          <p14:tracePt t="20847" x="4606925" y="1943100"/>
          <p14:tracePt t="20863" x="4549775" y="1943100"/>
          <p14:tracePt t="20880" x="4486275" y="1954213"/>
          <p14:tracePt t="20896" x="4378325" y="2006600"/>
          <p14:tracePt t="20913" x="4314825" y="2057400"/>
          <p14:tracePt t="20930" x="4251325" y="2136775"/>
          <p14:tracePt t="20947" x="4194175" y="2228850"/>
          <p14:tracePt t="20963" x="4132263" y="2332038"/>
          <p14:tracePt t="20980" x="4079875" y="2474913"/>
          <p14:tracePt t="20997" x="4046538" y="2606675"/>
          <p14:tracePt t="21013" x="4017963" y="2720975"/>
          <p14:tracePt t="21030" x="4017963" y="2822575"/>
          <p14:tracePt t="21047" x="4017963" y="2932113"/>
          <p14:tracePt t="21063" x="4046538" y="3046413"/>
          <p14:tracePt t="21080" x="4092575" y="3149600"/>
          <p14:tracePt t="21096" x="4178300" y="3303588"/>
          <p14:tracePt t="21114" x="4268788" y="3389313"/>
          <p14:tracePt t="21130" x="4383088" y="3475038"/>
          <p14:tracePt t="21147" x="4543425" y="3543300"/>
          <p14:tracePt t="21163" x="4743450" y="3582988"/>
          <p14:tracePt t="21180" x="4983163" y="3589338"/>
          <p14:tracePt t="21197" x="5229225" y="3589338"/>
          <p14:tracePt t="21213" x="5565775" y="3543300"/>
          <p14:tracePt t="21230" x="5926138" y="3446463"/>
          <p14:tracePt t="21247" x="6194425" y="3343275"/>
          <p14:tracePt t="21263" x="6365875" y="3263900"/>
          <p14:tracePt t="21280" x="6457950" y="3178175"/>
          <p14:tracePt t="21297" x="6526213" y="3074988"/>
          <p14:tracePt t="21313" x="6543675" y="3022600"/>
          <p14:tracePt t="21330" x="6550025" y="2978150"/>
          <p14:tracePt t="21347" x="6550025" y="2925763"/>
          <p14:tracePt t="21363" x="6543675" y="2879725"/>
          <p14:tracePt t="21380" x="6515100" y="2822575"/>
          <p14:tracePt t="21396" x="6480175" y="2765425"/>
          <p14:tracePt t="21413" x="6451600" y="2714625"/>
          <p14:tracePt t="21430" x="6407150" y="2657475"/>
          <p14:tracePt t="21447" x="6361113" y="2606675"/>
          <p14:tracePt t="21463" x="6280150" y="2532063"/>
          <p14:tracePt t="21480" x="6172200" y="2439988"/>
          <p14:tracePt t="21497" x="5972175" y="2303463"/>
          <p14:tracePt t="21513" x="5835650" y="2217738"/>
          <p14:tracePt t="21530" x="5708650" y="2143125"/>
          <p14:tracePt t="21547" x="5594350" y="2092325"/>
          <p14:tracePt t="21563" x="5492750" y="2046288"/>
          <p14:tracePt t="21580" x="5411788" y="2006600"/>
          <p14:tracePt t="21597" x="5337175" y="1978025"/>
          <p14:tracePt t="21613" x="5292725" y="1954213"/>
          <p14:tracePt t="21630" x="5240338" y="1936750"/>
          <p14:tracePt t="21647" x="5207000" y="1931988"/>
          <p14:tracePt t="21663" x="5160963" y="1925638"/>
          <p14:tracePt t="21680" x="5086350" y="1908175"/>
          <p14:tracePt t="21697" x="4965700" y="1897063"/>
          <p14:tracePt t="21714" x="4897438" y="1897063"/>
          <p14:tracePt t="21730" x="4840288" y="1903413"/>
          <p14:tracePt t="21746" x="4794250" y="1920875"/>
          <p14:tracePt t="21763" x="4749800" y="1960563"/>
          <p14:tracePt t="21780" x="4697413" y="2006600"/>
          <p14:tracePt t="21796" x="4664075" y="2046288"/>
          <p14:tracePt t="21813" x="4622800" y="2120900"/>
          <p14:tracePt t="21831" x="4572000" y="2217738"/>
          <p14:tracePt t="21847" x="4521200" y="2314575"/>
          <p14:tracePt t="21863" x="4464050" y="2411413"/>
          <p14:tracePt t="21880" x="4422775" y="2508250"/>
          <p14:tracePt t="21897" x="4354513" y="2663825"/>
          <p14:tracePt t="21913" x="4325938" y="2760663"/>
          <p14:tracePt t="21930" x="4321175" y="2828925"/>
          <p14:tracePt t="21946" x="4314825" y="2892425"/>
          <p14:tracePt t="21963" x="4314825" y="2925763"/>
          <p14:tracePt t="21980" x="4314825" y="2943225"/>
          <p14:tracePt t="21997" x="4314825" y="2949575"/>
          <p14:tracePt t="22041" x="4314825" y="2954338"/>
          <p14:tracePt t="22057" x="4325938" y="2960688"/>
          <p14:tracePt t="22065" x="4337050" y="2960688"/>
          <p14:tracePt t="22066" x="4360863" y="2960688"/>
          <p14:tracePt t="22081" x="4422775" y="2965450"/>
          <p14:tracePt t="22097" x="4583113" y="2989263"/>
          <p14:tracePt t="22114" x="4721225" y="3006725"/>
          <p14:tracePt t="22130" x="4875213" y="3022600"/>
          <p14:tracePt t="22146" x="5035550" y="3028950"/>
          <p14:tracePt t="22163" x="5160963" y="3028950"/>
          <p14:tracePt t="22180" x="5286375" y="3028950"/>
          <p14:tracePt t="22197" x="5394325" y="3011488"/>
          <p14:tracePt t="22213" x="5508625" y="2978150"/>
          <p14:tracePt t="22230" x="5607050" y="2936875"/>
          <p14:tracePt t="22246" x="5675313" y="2897188"/>
          <p14:tracePt t="22263" x="5732463" y="2851150"/>
          <p14:tracePt t="22280" x="5783263" y="2789238"/>
          <p14:tracePt t="22297" x="5829300" y="2697163"/>
          <p14:tracePt t="22313" x="5835650" y="2646363"/>
          <p14:tracePt t="22330" x="5835650" y="2589213"/>
          <p14:tracePt t="22346" x="5822950" y="2503488"/>
          <p14:tracePt t="22363" x="5778500" y="2411413"/>
          <p14:tracePt t="22380" x="5721350" y="2314575"/>
          <p14:tracePt t="22396" x="5646738" y="2222500"/>
          <p14:tracePt t="22413" x="5554663" y="2132013"/>
          <p14:tracePt t="22430" x="5446713" y="2046288"/>
          <p14:tracePt t="22446" x="5332413" y="1971675"/>
          <p14:tracePt t="22463" x="5194300" y="1897063"/>
          <p14:tracePt t="22480" x="5046663" y="1835150"/>
          <p14:tracePt t="22496" x="4822825" y="1760538"/>
          <p14:tracePt t="22513" x="4692650" y="1736725"/>
          <p14:tracePt t="22530" x="4565650" y="1736725"/>
          <p14:tracePt t="22546" x="4457700" y="1749425"/>
          <p14:tracePt t="22563" x="4354513" y="1793875"/>
          <p14:tracePt t="22580" x="4264025" y="1868488"/>
          <p14:tracePt t="22597" x="4171950" y="1960563"/>
          <p14:tracePt t="22613" x="4103688" y="2068513"/>
          <p14:tracePt t="22630" x="4057650" y="2200275"/>
          <p14:tracePt t="22646" x="4017963" y="2349500"/>
          <p14:tracePt t="22663" x="3994150" y="2497138"/>
          <p14:tracePt t="22680" x="3978275" y="2657475"/>
          <p14:tracePt t="22697" x="3954463" y="2874963"/>
          <p14:tracePt t="22713" x="3954463" y="3000375"/>
          <p14:tracePt t="22730" x="3971925" y="3103563"/>
          <p14:tracePt t="22747" x="4000500" y="3182938"/>
          <p14:tracePt t="22763" x="4029075" y="3235325"/>
          <p14:tracePt t="22780" x="4068763" y="3263900"/>
          <p14:tracePt t="22797" x="4137025" y="3292475"/>
          <p14:tracePt t="22813" x="4264025" y="3303588"/>
          <p14:tracePt t="22830" x="4440238" y="3314700"/>
          <p14:tracePt t="22846" x="4651375" y="3314700"/>
          <p14:tracePt t="22863" x="4937125" y="3292475"/>
          <p14:tracePt t="22880" x="5207000" y="3240088"/>
          <p14:tracePt t="22897" x="5503863" y="3132138"/>
          <p14:tracePt t="22913" x="5629275" y="3057525"/>
          <p14:tracePt t="22930" x="5726113" y="2978150"/>
          <p14:tracePt t="22946" x="5800725" y="2886075"/>
          <p14:tracePt t="22963" x="5846763" y="2806700"/>
          <p14:tracePt t="22980" x="5864225" y="2736850"/>
          <p14:tracePt t="22996" x="5868988" y="2679700"/>
          <p14:tracePt t="23013" x="5868988" y="2622550"/>
          <p14:tracePt t="23030" x="5864225" y="2560638"/>
          <p14:tracePt t="23046" x="5835650" y="2492375"/>
          <p14:tracePt t="23063" x="5794375" y="2417763"/>
          <p14:tracePt t="23080" x="5737225" y="2343150"/>
          <p14:tracePt t="23097" x="5594350" y="2235200"/>
          <p14:tracePt t="23113" x="5480050" y="2154238"/>
          <p14:tracePt t="23130" x="5343525" y="2085975"/>
          <p14:tracePt t="23146" x="5189538" y="2017713"/>
          <p14:tracePt t="23163" x="5029200" y="1971675"/>
          <p14:tracePt t="23180" x="4864100" y="1931988"/>
          <p14:tracePt t="23196" x="4714875" y="1914525"/>
          <p14:tracePt t="23213" x="4594225" y="1920875"/>
          <p14:tracePt t="23230" x="4492625" y="1949450"/>
          <p14:tracePt t="23247" x="4406900" y="2011363"/>
          <p14:tracePt t="23263" x="4321175" y="2114550"/>
          <p14:tracePt t="23280" x="4235450" y="2239963"/>
          <p14:tracePt t="23297" x="4137025" y="2463800"/>
          <p14:tracePt t="23313" x="4097338" y="2628900"/>
          <p14:tracePt t="23330" x="4075113" y="2789238"/>
          <p14:tracePt t="23346" x="4075113" y="2914650"/>
          <p14:tracePt t="23363" x="4092575" y="2989263"/>
          <p14:tracePt t="23380" x="4097338" y="3022600"/>
          <p14:tracePt t="23396" x="4103688" y="3028950"/>
          <p14:tracePt t="23562" x="4108450" y="3028950"/>
          <p14:tracePt t="23562" x="0" y="0"/>
        </p14:tracePtLst>
        <p14:tracePtLst>
          <p14:tracePt t="25135" x="5835650" y="3978275"/>
          <p14:tracePt t="25162" x="5835650" y="3983038"/>
          <p14:tracePt t="25178" x="5835650" y="3989388"/>
          <p14:tracePt t="25202" x="5835650" y="3994150"/>
          <p14:tracePt t="25224" x="5846763" y="4000500"/>
          <p14:tracePt t="25234" x="5857875" y="4011613"/>
          <p14:tracePt t="25257" x="5880100" y="4017963"/>
          <p14:tracePt t="25266" x="5892800" y="4022725"/>
          <p14:tracePt t="25274" x="5897563" y="4035425"/>
          <p14:tracePt t="25282" x="5932488" y="4051300"/>
          <p14:tracePt t="25298" x="6069013" y="4103688"/>
          <p14:tracePt t="25322" x="6189663" y="4132263"/>
          <p14:tracePt t="25347" x="6321425" y="4154488"/>
          <p14:tracePt t="25348" x="6480175" y="4171950"/>
          <p14:tracePt t="25381" x="6635750" y="4178300"/>
          <p14:tracePt t="25386" x="6783388" y="4178300"/>
          <p14:tracePt t="25397" x="6921500" y="4143375"/>
          <p14:tracePt t="25431" x="7035800" y="4114800"/>
          <p14:tracePt t="25434" x="7126288" y="4079875"/>
          <p14:tracePt t="25450" x="7194550" y="4046538"/>
          <p14:tracePt t="25466" x="7275513" y="3994150"/>
          <p14:tracePt t="25482" x="7343775" y="3937000"/>
          <p14:tracePt t="25498" x="7400925" y="3879850"/>
          <p14:tracePt t="25514" x="7412038" y="3851275"/>
          <p14:tracePt t="25531" x="7423150" y="3829050"/>
          <p14:tracePt t="25547" x="7435850" y="3789363"/>
          <p14:tracePt t="25564" x="7435850" y="3743325"/>
          <p14:tracePt t="25581" x="7435850" y="3703638"/>
          <p14:tracePt t="25597" x="7429500" y="3668713"/>
          <p14:tracePt t="25614" x="7418388" y="3640138"/>
          <p14:tracePt t="25631" x="7412038" y="3622675"/>
          <p14:tracePt t="25647" x="7394575" y="3600450"/>
          <p14:tracePt t="25664" x="7372350" y="3589338"/>
          <p14:tracePt t="25681" x="7343775" y="3560763"/>
          <p14:tracePt t="25697" x="7223125" y="3508375"/>
          <p14:tracePt t="25714" x="7121525" y="3479800"/>
          <p14:tracePt t="25731" x="7000875" y="3451225"/>
          <p14:tracePt t="25748" x="6869113" y="3417888"/>
          <p14:tracePt t="25765" x="6721475" y="3389313"/>
          <p14:tracePt t="25781" x="6589713" y="3365500"/>
          <p14:tracePt t="25797" x="6480175" y="3349625"/>
          <p14:tracePt t="25814" x="6389688" y="3336925"/>
          <p14:tracePt t="25831" x="6308725" y="3332163"/>
          <p14:tracePt t="25847" x="6229350" y="3321050"/>
          <p14:tracePt t="25864" x="6154738" y="3321050"/>
          <p14:tracePt t="25881" x="6075363" y="3332163"/>
          <p14:tracePt t="25897" x="5943600" y="3349625"/>
          <p14:tracePt t="25914" x="5868988" y="3371850"/>
          <p14:tracePt t="25931" x="5800725" y="3406775"/>
          <p14:tracePt t="25948" x="5732463" y="3446463"/>
          <p14:tracePt t="25964" x="5664200" y="3492500"/>
          <p14:tracePt t="25981" x="5589588" y="3565525"/>
          <p14:tracePt t="25997" x="5526088" y="3657600"/>
          <p14:tracePt t="26014" x="5464175" y="3754438"/>
          <p14:tracePt t="26031" x="5422900" y="3840163"/>
          <p14:tracePt t="26047" x="5394325" y="3914775"/>
          <p14:tracePt t="26064" x="5383213" y="3965575"/>
          <p14:tracePt t="26081" x="5372100" y="4006850"/>
          <p14:tracePt t="26097" x="5365750" y="4051300"/>
          <p14:tracePt t="26114" x="5365750" y="4086225"/>
          <p14:tracePt t="26131" x="5372100" y="4108450"/>
          <p14:tracePt t="26147" x="5383213" y="4143375"/>
          <p14:tracePt t="26164" x="5407025" y="4183063"/>
          <p14:tracePt t="26180" x="5435600" y="4217988"/>
          <p14:tracePt t="26197" x="5464175" y="4251325"/>
          <p14:tracePt t="26214" x="5497513" y="4275138"/>
          <p14:tracePt t="26231" x="5554663" y="4303713"/>
          <p14:tracePt t="26247" x="5611813" y="4332288"/>
          <p14:tracePt t="26264" x="5697538" y="4343400"/>
          <p14:tracePt t="26281" x="5794375" y="4349750"/>
          <p14:tracePt t="26297" x="6011863" y="4349750"/>
          <p14:tracePt t="26314" x="6165850" y="4349750"/>
          <p14:tracePt t="26331" x="6332538" y="4343400"/>
          <p14:tracePt t="26347" x="6508750" y="4325938"/>
          <p14:tracePt t="26365" x="6675438" y="4303713"/>
          <p14:tracePt t="26381" x="6840538" y="4275138"/>
          <p14:tracePt t="26397" x="6994525" y="4222750"/>
          <p14:tracePt t="26414" x="7137400" y="4160838"/>
          <p14:tracePt t="26431" x="7251700" y="4097338"/>
          <p14:tracePt t="26447" x="7337425" y="4040188"/>
          <p14:tracePt t="26464" x="7418388" y="3978275"/>
          <p14:tracePt t="26481" x="7458075" y="3932238"/>
          <p14:tracePt t="26497" x="7480300" y="3857625"/>
          <p14:tracePt t="26514" x="7480300" y="3811588"/>
          <p14:tracePt t="26531" x="7480300" y="3771900"/>
          <p14:tracePt t="26547" x="7464425" y="3721100"/>
          <p14:tracePt t="26564" x="7446963" y="3686175"/>
          <p14:tracePt t="26580" x="7412038" y="3635375"/>
          <p14:tracePt t="26597" x="7361238" y="3571875"/>
          <p14:tracePt t="26614" x="7280275" y="3508375"/>
          <p14:tracePt t="26631" x="7189788" y="3446463"/>
          <p14:tracePt t="26647" x="7069138" y="3394075"/>
          <p14:tracePt t="26664" x="6943725" y="3343275"/>
          <p14:tracePt t="26681" x="6800850" y="3286125"/>
          <p14:tracePt t="26697" x="6600825" y="3222625"/>
          <p14:tracePt t="26714" x="6464300" y="3194050"/>
          <p14:tracePt t="26731" x="6332538" y="3165475"/>
          <p14:tracePt t="26747" x="6211888" y="3154363"/>
          <p14:tracePt t="26765" x="6103938" y="3154363"/>
          <p14:tracePt t="26781" x="5994400" y="3165475"/>
          <p14:tracePt t="26798" x="5892800" y="3182938"/>
          <p14:tracePt t="26814" x="5789613" y="3228975"/>
          <p14:tracePt t="26831" x="5697538" y="3279775"/>
          <p14:tracePt t="26847" x="5622925" y="3349625"/>
          <p14:tracePt t="26864" x="5549900" y="3417888"/>
          <p14:tracePt t="26881" x="5497513" y="3486150"/>
          <p14:tracePt t="26897" x="5429250" y="3589338"/>
          <p14:tracePt t="26914" x="5407025" y="3646488"/>
          <p14:tracePt t="26931" x="5389563" y="3714750"/>
          <p14:tracePt t="26947" x="5378450" y="3778250"/>
          <p14:tracePt t="26964" x="5378450" y="3835400"/>
          <p14:tracePt t="26981" x="5378450" y="3879850"/>
          <p14:tracePt t="26997" x="5383213" y="3921125"/>
          <p14:tracePt t="27014" x="5400675" y="3954463"/>
          <p14:tracePt t="27031" x="5422900" y="3989388"/>
          <p14:tracePt t="27047" x="5457825" y="4022725"/>
          <p14:tracePt t="27064" x="5508625" y="4064000"/>
          <p14:tracePt t="27081" x="5565775" y="4103688"/>
          <p14:tracePt t="27097" x="5692775" y="4171950"/>
          <p14:tracePt t="27114" x="5794375" y="4217988"/>
          <p14:tracePt t="27131" x="5903913" y="4246563"/>
          <p14:tracePt t="27147" x="6046788" y="4279900"/>
          <p14:tracePt t="27164" x="6189663" y="4279900"/>
          <p14:tracePt t="27181" x="6354763" y="4275138"/>
          <p14:tracePt t="27197" x="6543675" y="4235450"/>
          <p14:tracePt t="27214" x="6715125" y="4171950"/>
          <p14:tracePt t="27231" x="6823075" y="4103688"/>
          <p14:tracePt t="27247" x="6892925" y="4051300"/>
          <p14:tracePt t="27264" x="6943725" y="4022725"/>
          <p14:tracePt t="27281" x="6978650" y="3989388"/>
          <p14:tracePt t="27297" x="7011988" y="3914775"/>
          <p14:tracePt t="27314" x="7023100" y="3886200"/>
          <p14:tracePt t="27330" x="7023100" y="3857625"/>
          <p14:tracePt t="27347" x="7023100" y="3835400"/>
          <p14:tracePt t="27364" x="7023100" y="3806825"/>
          <p14:tracePt t="27381" x="7011988" y="3778250"/>
          <p14:tracePt t="27397" x="6994525" y="3749675"/>
          <p14:tracePt t="27414" x="6954838" y="3708400"/>
          <p14:tracePt t="27431" x="6904038" y="3651250"/>
          <p14:tracePt t="27447" x="6823075" y="3606800"/>
          <p14:tracePt t="27464" x="6754813" y="3560763"/>
          <p14:tracePt t="27481" x="6715125" y="3543300"/>
          <p14:tracePt t="27497" x="6680200" y="3536950"/>
          <p14:tracePt t="27514" x="6646863" y="3532188"/>
          <p14:tracePt t="27531" x="6589713" y="3525838"/>
          <p14:tracePt t="27547" x="6521450" y="3521075"/>
          <p14:tracePt t="27564" x="6429375" y="3521075"/>
          <p14:tracePt t="27580" x="6337300" y="3543300"/>
          <p14:tracePt t="27597" x="6235700" y="3554413"/>
          <p14:tracePt t="27614" x="6149975" y="3560763"/>
          <p14:tracePt t="27631" x="6064250" y="3565525"/>
          <p14:tracePt t="27647" x="6022975" y="3565525"/>
          <p14:tracePt t="27664" x="5983288" y="3571875"/>
          <p14:tracePt t="27680" x="5954713" y="3589338"/>
          <p14:tracePt t="27697" x="5908675" y="3611563"/>
          <p14:tracePt t="27714" x="5875338" y="3640138"/>
          <p14:tracePt t="27731" x="5829300" y="3675063"/>
          <p14:tracePt t="27747" x="5778500" y="3714750"/>
          <p14:tracePt t="27764" x="5732463" y="3760788"/>
          <p14:tracePt t="27780" x="5703888" y="3794125"/>
          <p14:tracePt t="27798" x="5675313" y="3840163"/>
          <p14:tracePt t="27814" x="5657850" y="3879850"/>
          <p14:tracePt t="27831" x="5640388" y="3921125"/>
          <p14:tracePt t="27847" x="5640388" y="3954463"/>
          <p14:tracePt t="27864" x="5640388" y="3989388"/>
          <p14:tracePt t="27881" x="5640388" y="4006850"/>
          <p14:tracePt t="27897" x="5668963" y="4051300"/>
          <p14:tracePt t="27914" x="5703888" y="4079875"/>
          <p14:tracePt t="27930" x="5743575" y="4108450"/>
          <p14:tracePt t="27947" x="5789613" y="4132263"/>
          <p14:tracePt t="27964" x="5868988" y="4160838"/>
          <p14:tracePt t="27980" x="5961063" y="4178300"/>
          <p14:tracePt t="27997" x="6051550" y="4189413"/>
          <p14:tracePt t="28014" x="6121400" y="4194175"/>
          <p14:tracePt t="28031" x="6183313" y="4194175"/>
          <p14:tracePt t="28047" x="6223000" y="4194175"/>
          <p14:tracePt t="28064" x="6264275" y="4194175"/>
          <p14:tracePt t="28080" x="6280150" y="4194175"/>
          <p14:tracePt t="28097" x="6292850" y="4194175"/>
          <p14:tracePt t="28458" x="0" y="0"/>
        </p14:tracePtLst>
        <p14:tracePtLst>
          <p14:tracePt t="31500" x="5994400" y="3725863"/>
          <p14:tracePt t="31642" x="6000750" y="3714750"/>
          <p14:tracePt t="31650" x="6022975" y="3686175"/>
          <p14:tracePt t="31666" x="6046788" y="3651250"/>
          <p14:tracePt t="31682" x="6057900" y="3635375"/>
          <p14:tracePt t="31697" x="6075363" y="3594100"/>
          <p14:tracePt t="31698" x="6086475" y="3565525"/>
          <p14:tracePt t="31730" x="6097588" y="3525838"/>
          <p14:tracePt t="31747" x="6115050" y="3486150"/>
          <p14:tracePt t="31754" x="6121400" y="3463925"/>
          <p14:tracePt t="31763" x="6126163" y="3440113"/>
          <p14:tracePt t="31781" x="6126163" y="3435350"/>
          <p14:tracePt t="31802" x="6132513" y="3422650"/>
          <p14:tracePt t="31818" x="6137275" y="3417888"/>
          <p14:tracePt t="31834" x="6143625" y="3411538"/>
          <p14:tracePt t="31847" x="6149975" y="3406775"/>
          <p14:tracePt t="31864" x="6165850" y="3406775"/>
          <p14:tracePt t="31880" x="6178550" y="3411538"/>
          <p14:tracePt t="31897" x="6235700" y="3429000"/>
          <p14:tracePt t="31914" x="6280150" y="3451225"/>
          <p14:tracePt t="31930" x="6365875" y="3503613"/>
          <p14:tracePt t="31947" x="6480175" y="3549650"/>
          <p14:tracePt t="31964" x="6611938" y="3582988"/>
          <p14:tracePt t="31980" x="6732588" y="3589338"/>
          <p14:tracePt t="31997" x="6840538" y="3589338"/>
          <p14:tracePt t="32014" x="6961188" y="3571875"/>
          <p14:tracePt t="32030" x="7040563" y="3560763"/>
          <p14:tracePt t="32047" x="7132638" y="3549650"/>
          <p14:tracePt t="32063" x="7212013" y="3543300"/>
          <p14:tracePt t="32080" x="7304088" y="3536950"/>
          <p14:tracePt t="32097" x="7418388" y="3536950"/>
          <p14:tracePt t="32114" x="7480300" y="3536950"/>
          <p14:tracePt t="32130" x="7532688" y="3536950"/>
          <p14:tracePt t="32147" x="7572375" y="3536950"/>
          <p14:tracePt t="32164" x="7589838" y="3532188"/>
          <p14:tracePt t="32249" x="7583488" y="3532188"/>
          <p14:tracePt t="32266" x="7561263" y="3532188"/>
          <p14:tracePt t="32274" x="7526338" y="3532188"/>
          <p14:tracePt t="32290" x="7418388" y="3543300"/>
          <p14:tracePt t="32297" x="7350125" y="3543300"/>
          <p14:tracePt t="32298" x="7165975" y="3549650"/>
          <p14:tracePt t="32314" x="6937375" y="3554413"/>
          <p14:tracePt t="32330" x="6618288" y="3554413"/>
          <p14:tracePt t="32347" x="6292850" y="3543300"/>
          <p14:tracePt t="32364" x="6046788" y="3532188"/>
          <p14:tracePt t="32380" x="5864225" y="3514725"/>
          <p14:tracePt t="32397" x="5732463" y="3508375"/>
          <p14:tracePt t="32413" x="5635625" y="3503613"/>
          <p14:tracePt t="32430" x="5561013" y="3497263"/>
          <p14:tracePt t="32447" x="5508625" y="3492500"/>
          <p14:tracePt t="32464" x="5480050" y="3486150"/>
          <p14:tracePt t="32480" x="5464175" y="3479800"/>
          <p14:tracePt t="32497" x="5457825" y="3479800"/>
          <p14:tracePt t="32594" x="5475288" y="3479800"/>
          <p14:tracePt t="32602" x="5497513" y="3479800"/>
          <p14:tracePt t="32609" x="5532438" y="3479800"/>
          <p14:tracePt t="32618" x="5668963" y="3479800"/>
          <p14:tracePt t="32630" x="5846763" y="3492500"/>
          <p14:tracePt t="32647" x="6057900" y="3503613"/>
          <p14:tracePt t="32664" x="6275388" y="3521075"/>
          <p14:tracePt t="32680" x="6475413" y="3532188"/>
          <p14:tracePt t="32697" x="6778625" y="3549650"/>
          <p14:tracePt t="32713" x="6972300" y="3549650"/>
          <p14:tracePt t="32730" x="7137400" y="3554413"/>
          <p14:tracePt t="32747" x="7280275" y="3554413"/>
          <p14:tracePt t="32763" x="7389813" y="3554413"/>
          <p14:tracePt t="32780" x="7446963" y="3554413"/>
          <p14:tracePt t="32797" x="7458075" y="3554413"/>
          <p14:tracePt t="32889" x="7440613" y="3554413"/>
          <p14:tracePt t="32898" x="7350125" y="3565525"/>
          <p14:tracePt t="32914" x="7178675" y="3565525"/>
          <p14:tracePt t="32930" x="7046913" y="3565525"/>
          <p14:tracePt t="32930" x="6664325" y="3560763"/>
          <p14:tracePt t="32947" x="6172200" y="3525838"/>
          <p14:tracePt t="32963" x="5708650" y="3503613"/>
          <p14:tracePt t="32980" x="5314950" y="3468688"/>
          <p14:tracePt t="32997" x="5046663" y="3457575"/>
          <p14:tracePt t="33013" x="4908550" y="3451225"/>
          <p14:tracePt t="33030" x="4864100" y="3440113"/>
          <p14:tracePt t="33130" x="4868863" y="3440113"/>
          <p14:tracePt t="33138" x="4897438" y="3435350"/>
          <p14:tracePt t="33146" x="4937125" y="3435350"/>
          <p14:tracePt t="33148" x="5064125" y="3422650"/>
          <p14:tracePt t="33163" x="5257800" y="3422650"/>
          <p14:tracePt t="33182" x="5521325" y="3422650"/>
          <p14:tracePt t="33197" x="5846763" y="3440113"/>
          <p14:tracePt t="33213" x="6207125" y="3440113"/>
          <p14:tracePt t="33230" x="6550025" y="3440113"/>
          <p14:tracePt t="33247" x="6908800" y="3451225"/>
          <p14:tracePt t="33263" x="7258050" y="3475038"/>
          <p14:tracePt t="33280" x="7543800" y="3479800"/>
          <p14:tracePt t="33297" x="7858125" y="3479800"/>
          <p14:tracePt t="33314" x="7994650" y="3475038"/>
          <p14:tracePt t="33330" x="8075613" y="3463925"/>
          <p14:tracePt t="33347" x="8104188" y="3463925"/>
          <p14:tracePt t="33433" x="8093075" y="3468688"/>
          <p14:tracePt t="33442" x="8075613" y="3479800"/>
          <p14:tracePt t="33449" x="8035925" y="3492500"/>
          <p14:tracePt t="33457" x="7978775" y="3508375"/>
          <p14:tracePt t="33465" x="7807325" y="3543300"/>
          <p14:tracePt t="33480" x="7504113" y="3582988"/>
          <p14:tracePt t="33497" x="6846888" y="3629025"/>
          <p14:tracePt t="33513" x="6365875" y="3640138"/>
          <p14:tracePt t="33530" x="5915025" y="3606800"/>
          <p14:tracePt t="33547" x="5583238" y="3578225"/>
          <p14:tracePt t="33563" x="5407025" y="3560763"/>
          <p14:tracePt t="33580" x="5332413" y="3554413"/>
          <p14:tracePt t="33597" x="5321300" y="3554413"/>
          <p14:tracePt t="33729" x="5321300" y="3549650"/>
          <p14:tracePt t="33740" x="5321300" y="3543300"/>
          <p14:tracePt t="33742" x="5337175" y="3543300"/>
          <p14:tracePt t="33746" x="5407025" y="3543300"/>
          <p14:tracePt t="33763" x="5514975" y="3543300"/>
          <p14:tracePt t="33780" x="5680075" y="3543300"/>
          <p14:tracePt t="33797" x="5886450" y="3565525"/>
          <p14:tracePt t="33813" x="6092825" y="3594100"/>
          <p14:tracePt t="33830" x="6297613" y="3606800"/>
          <p14:tracePt t="33847" x="6480175" y="3622675"/>
          <p14:tracePt t="33863" x="6635750" y="3640138"/>
          <p14:tracePt t="33881" x="6765925" y="3657600"/>
          <p14:tracePt t="33897" x="6869113" y="3668713"/>
          <p14:tracePt t="33914" x="6892925" y="3668713"/>
          <p14:tracePt t="34034" x="6886575" y="3668713"/>
          <p14:tracePt t="34042" x="6869113" y="3668713"/>
          <p14:tracePt t="34049" x="6851650" y="3668713"/>
          <p14:tracePt t="34057" x="6840538" y="3668713"/>
          <p14:tracePt t="34065" x="6811963" y="3668713"/>
          <p14:tracePt t="34080" x="6800850" y="3668713"/>
          <p14:tracePt t="34097" x="6794500" y="3668713"/>
          <p14:tracePt t="34177" x="6789738" y="3668713"/>
          <p14:tracePt t="34185" x="6783388" y="3668713"/>
          <p14:tracePt t="34193" x="6778625" y="3663950"/>
          <p14:tracePt t="34201" x="6754813" y="3663950"/>
          <p14:tracePt t="34213" x="6708775" y="3657600"/>
          <p14:tracePt t="34230" x="6635750" y="3646488"/>
          <p14:tracePt t="34247" x="6526213" y="3635375"/>
          <p14:tracePt t="34263" x="6407150" y="3617913"/>
          <p14:tracePt t="34280" x="6286500" y="3600450"/>
          <p14:tracePt t="34297" x="6097588" y="3578225"/>
          <p14:tracePt t="34314" x="5961063" y="3565525"/>
          <p14:tracePt t="34330" x="5851525" y="3543300"/>
          <p14:tracePt t="34347" x="5794375" y="3536950"/>
          <p14:tracePt t="34363" x="5772150" y="3532188"/>
          <p14:tracePt t="34380" x="5761038" y="3532188"/>
          <p14:tracePt t="34397" x="5754688" y="3532188"/>
          <p14:tracePt t="34610" x="5765800" y="3532188"/>
          <p14:tracePt t="34617" x="5794375" y="3532188"/>
          <p14:tracePt t="34625" x="5846763" y="3532188"/>
          <p14:tracePt t="34625" x="5915025" y="3536950"/>
          <p14:tracePt t="34634" x="5983288" y="3549650"/>
          <p14:tracePt t="34647" x="6137275" y="3554413"/>
          <p14:tracePt t="34663" x="6286500" y="3560763"/>
          <p14:tracePt t="34680" x="6407150" y="3571875"/>
          <p14:tracePt t="34697" x="6515100" y="3578225"/>
          <p14:tracePt t="34714" x="6561138" y="3578225"/>
          <p14:tracePt t="34730" x="6611938" y="3578225"/>
          <p14:tracePt t="34747" x="6664325" y="3582988"/>
          <p14:tracePt t="34764" x="6708775" y="3582988"/>
          <p14:tracePt t="34780" x="6737350" y="3582988"/>
          <p14:tracePt t="34797" x="6754813" y="3578225"/>
          <p14:tracePt t="34882" x="6750050" y="3578225"/>
          <p14:tracePt t="34890" x="6721475" y="3565525"/>
          <p14:tracePt t="34890" x="6675438" y="3560763"/>
          <p14:tracePt t="34898" x="6532563" y="3543300"/>
          <p14:tracePt t="34914" x="6303963" y="3525838"/>
          <p14:tracePt t="34931" x="5926138" y="3492500"/>
          <p14:tracePt t="34947" x="5521325" y="3457575"/>
          <p14:tracePt t="34964" x="5143500" y="3429000"/>
          <p14:tracePt t="34980" x="4892675" y="3411538"/>
          <p14:tracePt t="34997" x="4778375" y="3400425"/>
          <p14:tracePt t="35013" x="4760913" y="3394075"/>
          <p14:tracePt t="35113" x="4772025" y="3394075"/>
          <p14:tracePt t="35121" x="4800600" y="3394075"/>
          <p14:tracePt t="35129" x="4851400" y="3394075"/>
          <p14:tracePt t="35130" x="5006975" y="3400425"/>
          <p14:tracePt t="35147" x="5235575" y="3422650"/>
          <p14:tracePt t="35163" x="5526088" y="3446463"/>
          <p14:tracePt t="35180" x="5822950" y="3475038"/>
          <p14:tracePt t="35197" x="6115050" y="3492500"/>
          <p14:tracePt t="35213" x="6389688" y="3521075"/>
          <p14:tracePt t="35230" x="6583363" y="3536950"/>
          <p14:tracePt t="35247" x="6732588" y="3543300"/>
          <p14:tracePt t="35263" x="6823075" y="3554413"/>
          <p14:tracePt t="35281" x="6846888" y="3554413"/>
          <p14:tracePt t="35369" x="6835775" y="3554413"/>
          <p14:tracePt t="35377" x="6794500" y="3554413"/>
          <p14:tracePt t="35390" x="6750050" y="3549650"/>
          <p14:tracePt t="35396" x="6669088" y="3543300"/>
          <p14:tracePt t="35397" x="6446838" y="3525838"/>
          <p14:tracePt t="35413" x="6092825" y="3492500"/>
          <p14:tracePt t="35430" x="5765800" y="3475038"/>
          <p14:tracePt t="35447" x="5549900" y="3446463"/>
          <p14:tracePt t="35463" x="5429250" y="3440113"/>
          <p14:tracePt t="35480" x="5411788" y="3440113"/>
          <p14:tracePt t="35553" x="5429250" y="3440113"/>
          <p14:tracePt t="35561" x="5457825" y="3435350"/>
          <p14:tracePt t="35569" x="5508625" y="3435350"/>
          <p14:tracePt t="35577" x="5565775" y="3435350"/>
          <p14:tracePt t="35585" x="5743575" y="3435350"/>
          <p14:tracePt t="35597" x="5972175" y="3451225"/>
          <p14:tracePt t="35613" x="6223000" y="3475038"/>
          <p14:tracePt t="35630" x="6418263" y="3497263"/>
          <p14:tracePt t="35647" x="6572250" y="3514725"/>
          <p14:tracePt t="35663" x="6646863" y="3521075"/>
          <p14:tracePt t="35680" x="6664325" y="3521075"/>
          <p14:tracePt t="35745" x="6657975" y="3525838"/>
          <p14:tracePt t="35753" x="6640513" y="3532188"/>
          <p14:tracePt t="35757" x="6618288" y="3536950"/>
          <p14:tracePt t="35763" x="6561138" y="3543300"/>
          <p14:tracePt t="35780" x="6497638" y="3549650"/>
          <p14:tracePt t="35797" x="6451600" y="3549650"/>
          <p14:tracePt t="35813" x="6446838" y="3549650"/>
          <p14:tracePt t="36024" x="0" y="0"/>
        </p14:tracePtLst>
        <p14:tracePtLst>
          <p14:tracePt t="39897" x="6835775" y="3589338"/>
          <p14:tracePt t="39945" x="6829425" y="3582988"/>
          <p14:tracePt t="39953" x="6823075" y="3578225"/>
          <p14:tracePt t="39963" x="6811963" y="3578225"/>
          <p14:tracePt t="39963" x="6789738" y="3565525"/>
          <p14:tracePt t="39980" x="6754813" y="3554413"/>
          <p14:tracePt t="39996" x="6708775" y="3543300"/>
          <p14:tracePt t="40013" x="6635750" y="3532188"/>
          <p14:tracePt t="40030" x="6532563" y="3508375"/>
          <p14:tracePt t="40046" x="6435725" y="3479800"/>
          <p14:tracePt t="40063" x="6350000" y="3468688"/>
          <p14:tracePt t="40080" x="6286500" y="3446463"/>
          <p14:tracePt t="40096" x="6211888" y="3435350"/>
          <p14:tracePt t="40113" x="6172200" y="3429000"/>
          <p14:tracePt t="40130" x="6132513" y="3422650"/>
          <p14:tracePt t="40146" x="6092825" y="3422650"/>
          <p14:tracePt t="40163" x="6046788" y="3417888"/>
          <p14:tracePt t="40180" x="5994400" y="3417888"/>
          <p14:tracePt t="40196" x="5949950" y="3417888"/>
          <p14:tracePt t="40213" x="5908675" y="3417888"/>
          <p14:tracePt t="40230" x="5864225" y="3417888"/>
          <p14:tracePt t="40246" x="5818188" y="3429000"/>
          <p14:tracePt t="40263" x="5761038" y="3446463"/>
          <p14:tracePt t="40280" x="5703888" y="3475038"/>
          <p14:tracePt t="40296" x="5651500" y="3503613"/>
          <p14:tracePt t="40313" x="5594350" y="3565525"/>
          <p14:tracePt t="40330" x="5565775" y="3611563"/>
          <p14:tracePt t="40346" x="5554663" y="3657600"/>
          <p14:tracePt t="40363" x="5549900" y="3714750"/>
          <p14:tracePt t="40380" x="5543550" y="3749675"/>
          <p14:tracePt t="40396" x="5543550" y="3794125"/>
          <p14:tracePt t="40413" x="5549900" y="3840163"/>
          <p14:tracePt t="40430" x="5561013" y="3879850"/>
          <p14:tracePt t="40446" x="5572125" y="3908425"/>
          <p14:tracePt t="40463" x="5589588" y="3943350"/>
          <p14:tracePt t="40480" x="5618163" y="3978275"/>
          <p14:tracePt t="40496" x="5657850" y="4017963"/>
          <p14:tracePt t="40513" x="5680075" y="4040188"/>
          <p14:tracePt t="40530" x="5737225" y="4064000"/>
          <p14:tracePt t="40546" x="5811838" y="4086225"/>
          <p14:tracePt t="40563" x="5926138" y="4114800"/>
          <p14:tracePt t="40580" x="6064250" y="4132263"/>
          <p14:tracePt t="40597" x="6211888" y="4137025"/>
          <p14:tracePt t="40614" x="6354763" y="4149725"/>
          <p14:tracePt t="40630" x="6486525" y="4143375"/>
          <p14:tracePt t="40646" x="6583363" y="4137025"/>
          <p14:tracePt t="40663" x="6675438" y="4132263"/>
          <p14:tracePt t="40680" x="6754813" y="4125913"/>
          <p14:tracePt t="40696" x="6892925" y="4075113"/>
          <p14:tracePt t="40713" x="6965950" y="4040188"/>
          <p14:tracePt t="40730" x="7018338" y="4006850"/>
          <p14:tracePt t="40746" x="7051675" y="3983038"/>
          <p14:tracePt t="40763" x="7069138" y="3965575"/>
          <p14:tracePt t="40780" x="7075488" y="3943350"/>
          <p14:tracePt t="40796" x="7075488" y="3921125"/>
          <p14:tracePt t="40813" x="7075488" y="3892550"/>
          <p14:tracePt t="40830" x="7064375" y="3857625"/>
          <p14:tracePt t="40846" x="7046913" y="3835400"/>
          <p14:tracePt t="40863" x="7029450" y="3829050"/>
          <p14:tracePt t="40880" x="7011988" y="3817938"/>
          <p14:tracePt t="40896" x="6972300" y="3811588"/>
          <p14:tracePt t="40913" x="6937375" y="3811588"/>
          <p14:tracePt t="40930" x="6892925" y="3817938"/>
          <p14:tracePt t="40946" x="6846888" y="3835400"/>
          <p14:tracePt t="40963" x="6789738" y="3851275"/>
          <p14:tracePt t="40980" x="6743700" y="3868738"/>
          <p14:tracePt t="40998" x="6704013" y="3879850"/>
          <p14:tracePt t="41014" x="6675438" y="3879850"/>
          <p14:tracePt t="41031" x="6646863" y="3886200"/>
          <p14:tracePt t="41047" x="6635750" y="3886200"/>
          <p14:tracePt t="41064" x="6623050" y="3892550"/>
          <p14:tracePt t="41081" x="6611938" y="3892550"/>
          <p14:tracePt t="41097" x="6607175" y="3892550"/>
          <p14:tracePt t="41138" x="6600825" y="3897313"/>
          <p14:tracePt t="41148" x="6594475" y="3897313"/>
          <p14:tracePt t="41149" x="6589713" y="3903663"/>
          <p14:tracePt t="41164" x="6561138" y="3925888"/>
          <p14:tracePt t="41181" x="6537325" y="3949700"/>
          <p14:tracePt t="41197" x="6521450" y="3965575"/>
          <p14:tracePt t="41214" x="6503988" y="3983038"/>
          <p14:tracePt t="41231" x="6486525" y="3989388"/>
          <p14:tracePt t="41248" x="6475413" y="4000500"/>
          <p14:tracePt t="41264" x="6469063" y="4000500"/>
          <p14:tracePt t="41281" x="6464300" y="4006850"/>
          <p14:tracePt t="41297" x="6451600" y="4011613"/>
          <p14:tracePt t="41314" x="6440488" y="4011613"/>
          <p14:tracePt t="41331" x="6435725" y="4017963"/>
          <p14:tracePt t="41347" x="6423025" y="4022725"/>
          <p14:tracePt t="41364" x="6411913" y="4022725"/>
          <p14:tracePt t="41402" x="6407150" y="4022725"/>
          <p14:tracePt t="41426" x="6400800" y="4022725"/>
          <p14:tracePt t="41442" x="6394450" y="4022725"/>
          <p14:tracePt t="41466" x="6389688" y="4022725"/>
          <p14:tracePt t="41475" x="6389688" y="4017963"/>
          <p14:tracePt t="41482" x="6389688" y="4011613"/>
          <p14:tracePt t="41482" x="6389688" y="4006850"/>
          <p14:tracePt t="41497" x="6378575" y="3971925"/>
          <p14:tracePt t="41514" x="6372225" y="3954463"/>
          <p14:tracePt t="41531" x="6365875" y="3949700"/>
          <p14:tracePt t="41547" x="6365875" y="3943350"/>
          <p14:tracePt t="41564" x="6365875" y="3932238"/>
          <p14:tracePt t="41581" x="6365875" y="3925888"/>
          <p14:tracePt t="41771" x="6365875" y="3932238"/>
          <p14:tracePt t="41778" x="6365875" y="3943350"/>
          <p14:tracePt t="41786" x="6365875" y="3949700"/>
          <p14:tracePt t="41794" x="6365875" y="3954463"/>
          <p14:tracePt t="41807" x="6365875" y="3965575"/>
          <p14:tracePt t="41930" x="6378575" y="3965575"/>
          <p14:tracePt t="41941" x="6394450" y="3960813"/>
          <p14:tracePt t="41948" x="6418263" y="3937000"/>
          <p14:tracePt t="41948" x="6475413" y="3875088"/>
          <p14:tracePt t="41965" x="6532563" y="3817938"/>
          <p14:tracePt t="41981" x="6600825" y="3771900"/>
          <p14:tracePt t="41998" x="6664325" y="3732213"/>
          <p14:tracePt t="42014" x="6715125" y="3697288"/>
          <p14:tracePt t="42031" x="6754813" y="3675063"/>
          <p14:tracePt t="42047" x="6789738" y="3663950"/>
          <p14:tracePt t="42064" x="6840538" y="3657600"/>
          <p14:tracePt t="42081" x="6897688" y="3651250"/>
          <p14:tracePt t="42097" x="6950075" y="3651250"/>
          <p14:tracePt t="42114" x="6961188" y="3651250"/>
          <p14:tracePt t="42194" x="6961188" y="3640138"/>
          <p14:tracePt t="42202" x="6961188" y="3629025"/>
          <p14:tracePt t="42214" x="6961188" y="3622675"/>
          <p14:tracePt t="42214" x="6961188" y="3594100"/>
          <p14:tracePt t="42231" x="6943725" y="3578225"/>
          <p14:tracePt t="42247" x="6921500" y="3554413"/>
          <p14:tracePt t="42264" x="6908800" y="3532188"/>
          <p14:tracePt t="42281" x="6880225" y="3514725"/>
          <p14:tracePt t="42297" x="6823075" y="3475038"/>
          <p14:tracePt t="42314" x="6789738" y="3457575"/>
          <p14:tracePt t="42331" x="6750050" y="3446463"/>
          <p14:tracePt t="42347" x="6715125" y="3435350"/>
          <p14:tracePt t="42364" x="6669088" y="3429000"/>
          <p14:tracePt t="42381" x="6607175" y="3422650"/>
          <p14:tracePt t="42397" x="6537325" y="3411538"/>
          <p14:tracePt t="42414" x="6464300" y="3400425"/>
          <p14:tracePt t="42430" x="6407150" y="3400425"/>
          <p14:tracePt t="42447" x="6350000" y="3394075"/>
          <p14:tracePt t="42464" x="6292850" y="3394075"/>
          <p14:tracePt t="42481" x="6229350" y="3394075"/>
          <p14:tracePt t="42497" x="6126163" y="3394075"/>
          <p14:tracePt t="42514" x="6046788" y="3411538"/>
          <p14:tracePt t="42531" x="5978525" y="3446463"/>
          <p14:tracePt t="42547" x="5915025" y="3479800"/>
          <p14:tracePt t="42564" x="5846763" y="3521075"/>
          <p14:tracePt t="42581" x="5800725" y="3549650"/>
          <p14:tracePt t="42597" x="5778500" y="3578225"/>
          <p14:tracePt t="42614" x="5754688" y="3606800"/>
          <p14:tracePt t="42631" x="5737225" y="3640138"/>
          <p14:tracePt t="42647" x="5721350" y="3679825"/>
          <p14:tracePt t="42664" x="5715000" y="3725863"/>
          <p14:tracePt t="42681" x="5708650" y="3765550"/>
          <p14:tracePt t="42697" x="5703888" y="3822700"/>
          <p14:tracePt t="42714" x="5715000" y="3863975"/>
          <p14:tracePt t="42731" x="5732463" y="3908425"/>
          <p14:tracePt t="42747" x="5754688" y="3943350"/>
          <p14:tracePt t="42765" x="5772150" y="3971925"/>
          <p14:tracePt t="42781" x="5794375" y="4006850"/>
          <p14:tracePt t="42797" x="5811838" y="4035425"/>
          <p14:tracePt t="42814" x="5846763" y="4068763"/>
          <p14:tracePt t="42831" x="5880100" y="4097338"/>
          <p14:tracePt t="42847" x="5932488" y="4125913"/>
          <p14:tracePt t="42864" x="6007100" y="4160838"/>
          <p14:tracePt t="42881" x="6103938" y="4189413"/>
          <p14:tracePt t="42897" x="6275388" y="4229100"/>
          <p14:tracePt t="42914" x="6411913" y="4240213"/>
          <p14:tracePt t="42931" x="6554788" y="4240213"/>
          <p14:tracePt t="42947" x="6721475" y="4240213"/>
          <p14:tracePt t="42964" x="6897688" y="4217988"/>
          <p14:tracePt t="42981" x="7092950" y="4149725"/>
          <p14:tracePt t="42997" x="7308850" y="4051300"/>
          <p14:tracePt t="43014" x="7458075" y="3960813"/>
          <p14:tracePt t="43031" x="7578725" y="3892550"/>
          <p14:tracePt t="43047" x="7646988" y="3817938"/>
          <p14:tracePt t="43064" x="7675563" y="3771900"/>
          <p14:tracePt t="43081" x="7680325" y="3725863"/>
          <p14:tracePt t="43097" x="7680325" y="3668713"/>
          <p14:tracePt t="43114" x="7664450" y="3635375"/>
          <p14:tracePt t="43131" x="7640638" y="3600450"/>
          <p14:tracePt t="43147" x="7607300" y="3565525"/>
          <p14:tracePt t="43164" x="7554913" y="3532188"/>
          <p14:tracePt t="43181" x="7486650" y="3486150"/>
          <p14:tracePt t="43197" x="7400925" y="3451225"/>
          <p14:tracePt t="43214" x="7308850" y="3422650"/>
          <p14:tracePt t="43231" x="7200900" y="3411538"/>
          <p14:tracePt t="43247" x="7080250" y="3394075"/>
          <p14:tracePt t="43264" x="6932613" y="3389313"/>
          <p14:tracePt t="43280" x="6783388" y="3389313"/>
          <p14:tracePt t="43280" x="6708775" y="3389313"/>
          <p14:tracePt t="43298" x="6550025" y="3389313"/>
          <p14:tracePt t="43314" x="6394450" y="3394075"/>
          <p14:tracePt t="43331" x="6257925" y="3411538"/>
          <p14:tracePt t="43347" x="6149975" y="3429000"/>
          <p14:tracePt t="43364" x="6075363" y="3440113"/>
          <p14:tracePt t="43380" x="6000750" y="3463925"/>
          <p14:tracePt t="43397" x="5943600" y="3479800"/>
          <p14:tracePt t="43414" x="5886450" y="3503613"/>
          <p14:tracePt t="43431" x="5846763" y="3536950"/>
          <p14:tracePt t="43447" x="5818188" y="3565525"/>
          <p14:tracePt t="43464" x="5794375" y="3600450"/>
          <p14:tracePt t="43480" x="5783263" y="3646488"/>
          <p14:tracePt t="43497" x="5772150" y="3708400"/>
          <p14:tracePt t="43514" x="5772150" y="3749675"/>
          <p14:tracePt t="43531" x="5772150" y="3794125"/>
          <p14:tracePt t="43547" x="5800725" y="3863975"/>
          <p14:tracePt t="43564" x="5840413" y="3921125"/>
          <p14:tracePt t="43581" x="5868988" y="3971925"/>
          <p14:tracePt t="43598" x="5903913" y="4006850"/>
          <p14:tracePt t="43614" x="5949950" y="4035425"/>
          <p14:tracePt t="43631" x="5989638" y="4064000"/>
          <p14:tracePt t="43647" x="6029325" y="4086225"/>
          <p14:tracePt t="43664" x="6075363" y="4108450"/>
          <p14:tracePt t="43681" x="6132513" y="4125913"/>
          <p14:tracePt t="43697" x="6257925" y="4149725"/>
          <p14:tracePt t="43714" x="6372225" y="4154488"/>
          <p14:tracePt t="43731" x="6532563" y="4154488"/>
          <p14:tracePt t="43747" x="6697663" y="4121150"/>
          <p14:tracePt t="43765" x="6858000" y="4079875"/>
          <p14:tracePt t="43780" x="7000875" y="4046538"/>
          <p14:tracePt t="43797" x="7104063" y="3989388"/>
          <p14:tracePt t="43814" x="7189788" y="3932238"/>
          <p14:tracePt t="43831" x="7235825" y="3879850"/>
          <p14:tracePt t="43846" x="7258050" y="3822700"/>
          <p14:tracePt t="43863" x="7269163" y="3771900"/>
          <p14:tracePt t="43880" x="7269163" y="3725863"/>
          <p14:tracePt t="43897" x="7251700" y="3663950"/>
          <p14:tracePt t="43914" x="7229475" y="3629025"/>
          <p14:tracePt t="43931" x="7194550" y="3589338"/>
          <p14:tracePt t="43947" x="7154863" y="3536950"/>
          <p14:tracePt t="43964" x="7104063" y="3492500"/>
          <p14:tracePt t="43981" x="7046913" y="3463925"/>
          <p14:tracePt t="43997" x="6983413" y="3429000"/>
          <p14:tracePt t="44014" x="6908800" y="3400425"/>
          <p14:tracePt t="44031" x="6818313" y="3389313"/>
          <p14:tracePt t="44047" x="6692900" y="3371850"/>
          <p14:tracePt t="44064" x="6543675" y="3371850"/>
          <p14:tracePt t="44080" x="6389688" y="3371850"/>
          <p14:tracePt t="44097" x="6161088" y="3389313"/>
          <p14:tracePt t="44114" x="6040438" y="3422650"/>
          <p14:tracePt t="44130" x="5937250" y="3451225"/>
          <p14:tracePt t="44147" x="5864225" y="3492500"/>
          <p14:tracePt t="44164" x="5807075" y="3525838"/>
          <p14:tracePt t="44181" x="5761038" y="3560763"/>
          <p14:tracePt t="44197" x="5732463" y="3600450"/>
          <p14:tracePt t="44214" x="5708650" y="3640138"/>
          <p14:tracePt t="44231" x="5703888" y="3679825"/>
          <p14:tracePt t="44247" x="5697538" y="3732213"/>
          <p14:tracePt t="44264" x="5697538" y="3794125"/>
          <p14:tracePt t="44280" x="5703888" y="3846513"/>
          <p14:tracePt t="44297" x="5743575" y="3914775"/>
          <p14:tracePt t="44314" x="5778500" y="3965575"/>
          <p14:tracePt t="44330" x="5822950" y="4006850"/>
          <p14:tracePt t="44347" x="5868988" y="4035425"/>
          <p14:tracePt t="44364" x="5921375" y="4064000"/>
          <p14:tracePt t="44380" x="5994400" y="4092575"/>
          <p14:tracePt t="44397" x="6097588" y="4114800"/>
          <p14:tracePt t="44415" x="6235700" y="4121150"/>
          <p14:tracePt t="44430" x="6418263" y="4121150"/>
          <p14:tracePt t="44448" x="6657975" y="4086225"/>
          <p14:tracePt t="44464" x="6943725" y="4035425"/>
          <p14:tracePt t="44481" x="7178675" y="3960813"/>
          <p14:tracePt t="44497" x="7372350" y="3846513"/>
          <p14:tracePt t="44514" x="7429500" y="3771900"/>
          <p14:tracePt t="44531" x="7458075" y="3708400"/>
          <p14:tracePt t="44547" x="7464425" y="3657600"/>
          <p14:tracePt t="44564" x="7458075" y="3622675"/>
          <p14:tracePt t="44581" x="7429500" y="3589338"/>
          <p14:tracePt t="44597" x="7394575" y="3554413"/>
          <p14:tracePt t="44614" x="7343775" y="3514725"/>
          <p14:tracePt t="44630" x="7258050" y="3479800"/>
          <p14:tracePt t="44647" x="7150100" y="3446463"/>
          <p14:tracePt t="44664" x="7018338" y="3411538"/>
          <p14:tracePt t="44680" x="6851650" y="3406775"/>
          <p14:tracePt t="44697" x="6561138" y="3394075"/>
          <p14:tracePt t="44714" x="6365875" y="3400425"/>
          <p14:tracePt t="44730" x="6178550" y="3435350"/>
          <p14:tracePt t="44747" x="6011863" y="3475038"/>
          <p14:tracePt t="44764" x="5857875" y="3521075"/>
          <p14:tracePt t="44781" x="5761038" y="3578225"/>
          <p14:tracePt t="44797" x="5703888" y="3629025"/>
          <p14:tracePt t="44814" x="5675313" y="3675063"/>
          <p14:tracePt t="44830" x="5664200" y="3708400"/>
          <p14:tracePt t="44847" x="5657850" y="3743325"/>
          <p14:tracePt t="44864" x="5657850" y="3783013"/>
          <p14:tracePt t="44880" x="5657850" y="3817938"/>
          <p14:tracePt t="44897" x="5668963" y="3875088"/>
          <p14:tracePt t="44914" x="5697538" y="3925888"/>
          <p14:tracePt t="44930" x="5726113" y="3965575"/>
          <p14:tracePt t="44947" x="5761038" y="4000500"/>
          <p14:tracePt t="44964" x="5811838" y="4029075"/>
          <p14:tracePt t="44980" x="5886450" y="4064000"/>
          <p14:tracePt t="44997" x="5989638" y="4092575"/>
          <p14:tracePt t="45014" x="6126163" y="4108450"/>
          <p14:tracePt t="45031" x="6303963" y="4108450"/>
          <p14:tracePt t="45047" x="6503988" y="4097338"/>
          <p14:tracePt t="45064" x="6715125" y="4057650"/>
          <p14:tracePt t="45081" x="6926263" y="3989388"/>
          <p14:tracePt t="45097" x="7189788" y="3868738"/>
          <p14:tracePt t="45114" x="7308850" y="3783013"/>
          <p14:tracePt t="45130" x="7372350" y="3714750"/>
          <p14:tracePt t="45147" x="7394575" y="3646488"/>
          <p14:tracePt t="45164" x="7400925" y="3606800"/>
          <p14:tracePt t="45180" x="7389813" y="3554413"/>
          <p14:tracePt t="45197" x="7372350" y="3525838"/>
          <p14:tracePt t="45214" x="7337425" y="3497263"/>
          <p14:tracePt t="45230" x="7286625" y="3468688"/>
          <p14:tracePt t="45247" x="7200900" y="3429000"/>
          <p14:tracePt t="45264" x="7080250" y="3400425"/>
          <p14:tracePt t="45280" x="6926263" y="3378200"/>
          <p14:tracePt t="45296" x="6611938" y="3360738"/>
          <p14:tracePt t="45314" x="6400800" y="3371850"/>
          <p14:tracePt t="45330" x="6189663" y="3394075"/>
          <p14:tracePt t="45347" x="6007100" y="3446463"/>
          <p14:tracePt t="45364" x="5846763" y="3503613"/>
          <p14:tracePt t="45380" x="5703888" y="3554413"/>
          <p14:tracePt t="45397" x="5600700" y="3617913"/>
          <p14:tracePt t="45414" x="5554663" y="3663950"/>
          <p14:tracePt t="45430" x="5532438" y="3686175"/>
          <p14:tracePt t="45447" x="5521325" y="3714750"/>
          <p14:tracePt t="45464" x="5508625" y="3743325"/>
          <p14:tracePt t="45481" x="5508625" y="3754438"/>
          <p14:tracePt t="45497" x="5508625" y="3778250"/>
          <p14:tracePt t="45514" x="5508625" y="3794125"/>
          <p14:tracePt t="45530" x="5514975" y="3817938"/>
          <p14:tracePt t="45547" x="5532438" y="3840163"/>
          <p14:tracePt t="45564" x="5561013" y="3879850"/>
          <p14:tracePt t="45580" x="5594350" y="3914775"/>
          <p14:tracePt t="45597" x="5646738" y="3960813"/>
          <p14:tracePt t="45614" x="5708650" y="3994150"/>
          <p14:tracePt t="45630" x="5754688" y="4022725"/>
          <p14:tracePt t="45647" x="5822950" y="4046538"/>
          <p14:tracePt t="45664" x="5897563" y="4068763"/>
          <p14:tracePt t="45680" x="5965825" y="4086225"/>
          <p14:tracePt t="45697" x="6018213" y="4092575"/>
          <p14:tracePt t="45978" x="6022975" y="4092575"/>
          <p14:tracePt t="45986" x="6035675" y="4068763"/>
          <p14:tracePt t="45994" x="6046788" y="4040188"/>
          <p14:tracePt t="45998" x="6064250" y="3971925"/>
          <p14:tracePt t="46014" x="6075363" y="3857625"/>
          <p14:tracePt t="46030" x="6075363" y="3743325"/>
          <p14:tracePt t="46047" x="6029325" y="3635375"/>
          <p14:tracePt t="46064" x="5994400" y="3571875"/>
          <p14:tracePt t="46080" x="5983288" y="3525838"/>
          <p14:tracePt t="46098" x="5983288" y="3514725"/>
          <p14:tracePt t="46114" x="5983288" y="3503613"/>
          <p14:tracePt t="46131" x="5983288" y="3492500"/>
          <p14:tracePt t="46147" x="5983288" y="3486150"/>
          <p14:tracePt t="46164" x="5983288" y="3463925"/>
          <p14:tracePt t="46180" x="5983288" y="3451225"/>
          <p14:tracePt t="46197" x="5994400" y="3429000"/>
          <p14:tracePt t="46213" x="6000750" y="3389313"/>
          <p14:tracePt t="46230" x="6007100" y="3354388"/>
          <p14:tracePt t="46247" x="6007100" y="3314700"/>
          <p14:tracePt t="46264" x="6011863" y="3275013"/>
          <p14:tracePt t="46280" x="6011863" y="3235325"/>
          <p14:tracePt t="46297" x="6011863" y="3189288"/>
          <p14:tracePt t="46314" x="6011863" y="3165475"/>
          <p14:tracePt t="46330" x="6011863" y="3136900"/>
          <p14:tracePt t="46347" x="6011863" y="3103563"/>
          <p14:tracePt t="46364" x="6007100" y="3057525"/>
          <p14:tracePt t="46380" x="6000750" y="3006725"/>
          <p14:tracePt t="46397" x="6000750" y="2960688"/>
          <p14:tracePt t="46413" x="5994400" y="2921000"/>
          <p14:tracePt t="46430" x="5994400" y="2868613"/>
          <p14:tracePt t="46447" x="5989638" y="2806700"/>
          <p14:tracePt t="46464" x="5983288" y="2754313"/>
          <p14:tracePt t="46480" x="5978525" y="2708275"/>
          <p14:tracePt t="46497" x="5978525" y="2628900"/>
          <p14:tracePt t="46514" x="5978525" y="2565400"/>
          <p14:tracePt t="46531" x="5978525" y="2514600"/>
          <p14:tracePt t="46547" x="5978525" y="2446338"/>
          <p14:tracePt t="46564" x="5989638" y="2382838"/>
          <p14:tracePt t="46581" x="5994400" y="2320925"/>
          <p14:tracePt t="46597" x="6018213" y="2251075"/>
          <p14:tracePt t="46613" x="6035675" y="2189163"/>
          <p14:tracePt t="46630" x="6051550" y="2125663"/>
          <p14:tracePt t="46647" x="6080125" y="2068513"/>
          <p14:tracePt t="46664" x="6103938" y="2011363"/>
          <p14:tracePt t="46680" x="6115050" y="1965325"/>
          <p14:tracePt t="46697" x="6132513" y="1839913"/>
          <p14:tracePt t="46714" x="6132513" y="1743075"/>
          <p14:tracePt t="46730" x="6132513" y="1646238"/>
          <p14:tracePt t="46747" x="6126163" y="1549400"/>
          <p14:tracePt t="46764" x="6126163" y="1468438"/>
          <p14:tracePt t="46780" x="6121400" y="1393825"/>
          <p14:tracePt t="46797" x="6121400" y="1343025"/>
          <p14:tracePt t="46814" x="6108700" y="1296988"/>
          <p14:tracePt t="46830" x="6103938" y="1250950"/>
          <p14:tracePt t="46847" x="6103938" y="1228725"/>
          <p14:tracePt t="46864" x="6103938" y="1217613"/>
          <p14:tracePt t="46962" x="6092825" y="1222375"/>
          <p14:tracePt t="46970" x="6092825" y="1246188"/>
          <p14:tracePt t="46978" x="6086475" y="1268413"/>
          <p14:tracePt t="46986" x="6075363" y="1331913"/>
          <p14:tracePt t="46997" x="6069013" y="1435100"/>
          <p14:tracePt t="47013" x="6064250" y="1571625"/>
          <p14:tracePt t="47030" x="6064250" y="1789113"/>
          <p14:tracePt t="47047" x="6092825" y="2079625"/>
          <p14:tracePt t="47065" x="6126163" y="2435225"/>
          <p14:tracePt t="47080" x="6154738" y="2732088"/>
          <p14:tracePt t="47098" x="6189663" y="3035300"/>
          <p14:tracePt t="47115" x="6194425" y="3211513"/>
          <p14:tracePt t="47131" x="6211888" y="3365500"/>
          <p14:tracePt t="47148" x="6211888" y="3468688"/>
          <p14:tracePt t="47165" x="6211888" y="3536950"/>
          <p14:tracePt t="47181" x="6211888" y="3582988"/>
          <p14:tracePt t="47198" x="6211888" y="3611563"/>
          <p14:tracePt t="47214" x="6218238" y="3622675"/>
          <p14:tracePt t="47231" x="6218238" y="3629025"/>
          <p14:tracePt t="47338" x="6223000" y="3629025"/>
          <p14:tracePt t="47347" x="6229350" y="3611563"/>
          <p14:tracePt t="47365" x="6269038" y="3508375"/>
          <p14:tracePt t="47365" x="6308725" y="3378200"/>
          <p14:tracePt t="47381" x="6332538" y="3206750"/>
          <p14:tracePt t="47398" x="6354763" y="2954338"/>
          <p14:tracePt t="47414" x="6354763" y="2593975"/>
          <p14:tracePt t="47431" x="6315075" y="2292350"/>
          <p14:tracePt t="47448" x="6264275" y="2108200"/>
          <p14:tracePt t="47465" x="6223000" y="1960563"/>
          <p14:tracePt t="47482" x="6183313" y="1822450"/>
          <p14:tracePt t="47482" x="6172200" y="1760538"/>
          <p14:tracePt t="47499" x="6143625" y="1668463"/>
          <p14:tracePt t="47515" x="6126163" y="1600200"/>
          <p14:tracePt t="47531" x="6121400" y="1565275"/>
          <p14:tracePt t="47548" x="6108700" y="1531938"/>
          <p14:tracePt t="47565" x="6103938" y="1508125"/>
          <p14:tracePt t="47582" x="6097588" y="1492250"/>
          <p14:tracePt t="47598" x="6092825" y="1479550"/>
          <p14:tracePt t="47770" x="6092825" y="1485900"/>
          <p14:tracePt t="47779" x="6092825" y="1503363"/>
          <p14:tracePt t="47781" x="6092825" y="1514475"/>
          <p14:tracePt t="47797" x="6092825" y="1536700"/>
          <p14:tracePt t="47797" x="6092825" y="1589088"/>
          <p14:tracePt t="47815" x="6092825" y="1679575"/>
          <p14:tracePt t="47830" x="6103938" y="1789113"/>
          <p14:tracePt t="47848" x="6126163" y="1925638"/>
          <p14:tracePt t="47864" x="6149975" y="2046288"/>
          <p14:tracePt t="47881" x="6165850" y="2149475"/>
          <p14:tracePt t="47898" x="6189663" y="2246313"/>
          <p14:tracePt t="47915" x="6194425" y="2297113"/>
          <p14:tracePt t="47931" x="6200775" y="2354263"/>
          <p14:tracePt t="47948" x="6207125" y="2428875"/>
          <p14:tracePt t="47964" x="6211888" y="2525713"/>
          <p14:tracePt t="47981" x="6223000" y="2657475"/>
          <p14:tracePt t="47998" x="6229350" y="2782888"/>
          <p14:tracePt t="48015" x="6235700" y="2892425"/>
          <p14:tracePt t="48031" x="6235700" y="2971800"/>
          <p14:tracePt t="48048" x="6246813" y="3046413"/>
          <p14:tracePt t="48064" x="6251575" y="3114675"/>
          <p14:tracePt t="48082" x="6257925" y="3182938"/>
          <p14:tracePt t="48098" x="6264275" y="3308350"/>
          <p14:tracePt t="48115" x="6269038" y="3378200"/>
          <p14:tracePt t="48131" x="6275388" y="3429000"/>
          <p14:tracePt t="48148" x="6280150" y="3475038"/>
          <p14:tracePt t="48164" x="6280150" y="3514725"/>
          <p14:tracePt t="48181" x="6286500" y="3554413"/>
          <p14:tracePt t="48198" x="6292850" y="3594100"/>
          <p14:tracePt t="48214" x="6297613" y="3617913"/>
          <p14:tracePt t="48231" x="6297613" y="3629025"/>
          <p14:tracePt t="48248" x="6297613" y="3635375"/>
          <p14:tracePt t="48403" x="6297613" y="3629025"/>
          <p14:tracePt t="48410" x="6297613" y="3622675"/>
          <p14:tracePt t="48434" x="6297613" y="3617913"/>
          <p14:tracePt t="48450" x="6297613" y="3611563"/>
          <p14:tracePt t="48458" x="6297613" y="3606800"/>
          <p14:tracePt t="48466" x="6297613" y="3582988"/>
          <p14:tracePt t="48481" x="6297613" y="3565525"/>
          <p14:tracePt t="48482" x="6297613" y="3549650"/>
          <p14:tracePt t="48497" x="6280150" y="3468688"/>
          <p14:tracePt t="48514" x="6257925" y="3400425"/>
          <p14:tracePt t="48530" x="6229350" y="3303588"/>
          <p14:tracePt t="48547" x="6194425" y="3154363"/>
          <p14:tracePt t="48564" x="6143625" y="3022600"/>
          <p14:tracePt t="48580" x="6126163" y="2949575"/>
          <p14:tracePt t="48597" x="6115050" y="2925763"/>
          <p14:tracePt t="48825" x="6115050" y="2908300"/>
          <p14:tracePt t="48834" x="6121400" y="2897188"/>
          <p14:tracePt t="48841" x="6121400" y="2886075"/>
          <p14:tracePt t="48847" x="6126163" y="2851150"/>
          <p14:tracePt t="48863" x="6137275" y="2806700"/>
          <p14:tracePt t="48880" x="6149975" y="2743200"/>
          <p14:tracePt t="48897" x="6154738" y="2692400"/>
          <p14:tracePt t="48913" x="6165850" y="2628900"/>
          <p14:tracePt t="48929" x="6172200" y="2600325"/>
          <p14:tracePt t="48946" x="6178550" y="2571750"/>
          <p14:tracePt t="48963" x="6183313" y="2543175"/>
          <p14:tracePt t="48980" x="6183313" y="2514600"/>
          <p14:tracePt t="48997" x="6183313" y="2492375"/>
          <p14:tracePt t="49013" x="6189663" y="2468563"/>
          <p14:tracePt t="49030" x="6189663" y="2451100"/>
          <p14:tracePt t="49047" x="6189663" y="2435225"/>
          <p14:tracePt t="49063" x="6189663" y="2417763"/>
          <p14:tracePt t="49080" x="6189663" y="2393950"/>
          <p14:tracePt t="49098" x="6189663" y="2382838"/>
          <p14:tracePt t="49233" x="6189663" y="2393950"/>
          <p14:tracePt t="49241" x="6189663" y="2417763"/>
          <p14:tracePt t="49250" x="6189663" y="2446338"/>
          <p14:tracePt t="49263" x="6189663" y="2486025"/>
          <p14:tracePt t="49263" x="6189663" y="2543175"/>
          <p14:tracePt t="49266" x="6189663" y="2622550"/>
          <p14:tracePt t="49280" x="6189663" y="2817813"/>
          <p14:tracePt t="49297" x="6161088" y="3165475"/>
          <p14:tracePt t="49314" x="6154738" y="3394075"/>
          <p14:tracePt t="49330" x="6149975" y="3582988"/>
          <p14:tracePt t="49347" x="6149975" y="3721100"/>
          <p14:tracePt t="49363" x="6149975" y="3794125"/>
          <p14:tracePt t="49380" x="6149975" y="3835400"/>
          <p14:tracePt t="49398" x="6149975" y="3840163"/>
          <p14:tracePt t="49497" x="6154738" y="3846513"/>
          <p14:tracePt t="49498" x="6172200" y="3857625"/>
          <p14:tracePt t="49513" x="6200775" y="3868738"/>
          <p14:tracePt t="49514" x="6286500" y="3897313"/>
          <p14:tracePt t="49530" x="6389688" y="3921125"/>
          <p14:tracePt t="49547" x="6526213" y="3921125"/>
          <p14:tracePt t="49564" x="6686550" y="3868738"/>
          <p14:tracePt t="49580" x="6823075" y="3783013"/>
          <p14:tracePt t="49598" x="6904038" y="3675063"/>
          <p14:tracePt t="49614" x="6961188" y="3571875"/>
          <p14:tracePt t="49630" x="6978650" y="3503613"/>
          <p14:tracePt t="49647" x="6978650" y="3451225"/>
          <p14:tracePt t="49663" x="6972300" y="3406775"/>
          <p14:tracePt t="49680" x="6937375" y="3349625"/>
          <p14:tracePt t="49697" x="6869113" y="3268663"/>
          <p14:tracePt t="49713" x="6829425" y="3240088"/>
          <p14:tracePt t="49730" x="6794500" y="3228975"/>
          <p14:tracePt t="49747" x="6761163" y="3217863"/>
          <p14:tracePt t="49763" x="6726238" y="3217863"/>
          <p14:tracePt t="49780" x="6651625" y="3235325"/>
          <p14:tracePt t="49797" x="6554788" y="3279775"/>
          <p14:tracePt t="49813" x="6423025" y="3332163"/>
          <p14:tracePt t="49830" x="6297613" y="3411538"/>
          <p14:tracePt t="49847" x="6161088" y="3497263"/>
          <p14:tracePt t="49863" x="6051550" y="3582988"/>
          <p14:tracePt t="49880" x="5983288" y="3657600"/>
          <p14:tracePt t="49897" x="5915025" y="3749675"/>
          <p14:tracePt t="49913" x="5886450" y="3800475"/>
          <p14:tracePt t="49930" x="5864225" y="3846513"/>
          <p14:tracePt t="49947" x="5864225" y="3892550"/>
          <p14:tracePt t="49963" x="5857875" y="3937000"/>
          <p14:tracePt t="49980" x="5857875" y="3978275"/>
          <p14:tracePt t="49997" x="5857875" y="3994150"/>
          <p14:tracePt t="50013" x="5864225" y="4006850"/>
          <p14:tracePt t="50030" x="5880100" y="4022725"/>
          <p14:tracePt t="50047" x="5897563" y="4040188"/>
          <p14:tracePt t="50063" x="5954713" y="4064000"/>
          <p14:tracePt t="50080" x="6051550" y="4075113"/>
          <p14:tracePt t="50097" x="6297613" y="4075113"/>
          <p14:tracePt t="50114" x="6464300" y="4046538"/>
          <p14:tracePt t="50130" x="6623050" y="4006850"/>
          <p14:tracePt t="50147" x="6794500" y="3954463"/>
          <p14:tracePt t="50163" x="6932613" y="3863975"/>
          <p14:tracePt t="50181" x="7018338" y="3754438"/>
          <p14:tracePt t="50198" x="7051675" y="3668713"/>
          <p14:tracePt t="50214" x="7051675" y="3611563"/>
          <p14:tracePt t="50231" x="7051675" y="3578225"/>
          <p14:tracePt t="50248" x="7035800" y="3549650"/>
          <p14:tracePt t="50264" x="7018338" y="3536950"/>
          <p14:tracePt t="50281" x="6989763" y="3521075"/>
          <p14:tracePt t="50298" x="6880225" y="3492500"/>
          <p14:tracePt t="50314" x="6754813" y="3486150"/>
          <p14:tracePt t="50331" x="6589713" y="3479800"/>
          <p14:tracePt t="50348" x="6400800" y="3492500"/>
          <p14:tracePt t="50364" x="6218238" y="3521075"/>
          <p14:tracePt t="50381" x="6064250" y="3594100"/>
          <p14:tracePt t="50398" x="5965825" y="3679825"/>
          <p14:tracePt t="50414" x="5908675" y="3749675"/>
          <p14:tracePt t="50431" x="5897563" y="3794125"/>
          <p14:tracePt t="50448" x="5892800" y="3835400"/>
          <p14:tracePt t="50465" x="5892800" y="3857625"/>
          <p14:tracePt t="50481" x="5892800" y="3879850"/>
          <p14:tracePt t="50498" x="5903913" y="3897313"/>
          <p14:tracePt t="50514" x="5943600" y="3921125"/>
          <p14:tracePt t="50531" x="6018213" y="3937000"/>
          <p14:tracePt t="50548" x="6143625" y="3954463"/>
          <p14:tracePt t="50564" x="6321425" y="3949700"/>
          <p14:tracePt t="50581" x="6497638" y="3937000"/>
          <p14:tracePt t="50598" x="6646863" y="3903663"/>
          <p14:tracePt t="50615" x="6778625" y="3857625"/>
          <p14:tracePt t="50632" x="6858000" y="3800475"/>
          <p14:tracePt t="50647" x="6897688" y="3749675"/>
          <p14:tracePt t="50664" x="6897688" y="3692525"/>
          <p14:tracePt t="50681" x="6892925" y="3646488"/>
          <p14:tracePt t="50698" x="6858000" y="3600450"/>
          <p14:tracePt t="50714" x="6823075" y="3578225"/>
          <p14:tracePt t="50731" x="6765925" y="3560763"/>
          <p14:tracePt t="50748" x="6686550" y="3554413"/>
          <p14:tracePt t="50764" x="6578600" y="3543300"/>
          <p14:tracePt t="50781" x="6435725" y="3549650"/>
          <p14:tracePt t="50798" x="6292850" y="3589338"/>
          <p14:tracePt t="50814" x="6178550" y="3635375"/>
          <p14:tracePt t="50831" x="6097588" y="3692525"/>
          <p14:tracePt t="50848" x="6057900" y="3732213"/>
          <p14:tracePt t="50864" x="6035675" y="3760788"/>
          <p14:tracePt t="50881" x="6022975" y="3794125"/>
          <p14:tracePt t="50898" x="6022975" y="3851275"/>
          <p14:tracePt t="50914" x="6022975" y="3897313"/>
          <p14:tracePt t="50931" x="6035675" y="3932238"/>
          <p14:tracePt t="50948" x="6057900" y="3965575"/>
          <p14:tracePt t="50964" x="6075363" y="3989388"/>
          <p14:tracePt t="50981" x="6121400" y="4017963"/>
          <p14:tracePt t="50998" x="6178550" y="4040188"/>
          <p14:tracePt t="51014" x="6269038" y="4064000"/>
          <p14:tracePt t="51031" x="6394450" y="4079875"/>
          <p14:tracePt t="51048" x="6543675" y="4075113"/>
          <p14:tracePt t="51064" x="6692900" y="4035425"/>
          <p14:tracePt t="51082" x="6829425" y="3983038"/>
          <p14:tracePt t="51098" x="6926263" y="3897313"/>
          <p14:tracePt t="51115" x="6943725" y="3857625"/>
          <p14:tracePt t="51131" x="6950075" y="3829050"/>
          <p14:tracePt t="51148" x="6950075" y="3794125"/>
          <p14:tracePt t="51164" x="6937375" y="3771900"/>
          <p14:tracePt t="51181" x="6915150" y="3749675"/>
          <p14:tracePt t="51198" x="6886575" y="3725863"/>
          <p14:tracePt t="51214" x="6840538" y="3703638"/>
          <p14:tracePt t="51231" x="6750050" y="3686175"/>
          <p14:tracePt t="51248" x="6629400" y="3663950"/>
          <p14:tracePt t="51264" x="6480175" y="3646488"/>
          <p14:tracePt t="51281" x="6326188" y="3646488"/>
          <p14:tracePt t="51298" x="6126163" y="3679825"/>
          <p14:tracePt t="51314" x="6040438" y="3708400"/>
          <p14:tracePt t="51331" x="5989638" y="3736975"/>
          <p14:tracePt t="51348" x="5965825" y="3760788"/>
          <p14:tracePt t="51364" x="5949950" y="3783013"/>
          <p14:tracePt t="51381" x="5943600" y="3817938"/>
          <p14:tracePt t="51398" x="5937250" y="3835400"/>
          <p14:tracePt t="51414" x="5937250" y="3857625"/>
          <p14:tracePt t="51431" x="5937250" y="3875088"/>
          <p14:tracePt t="51448" x="5949950" y="3892550"/>
          <p14:tracePt t="51464" x="5965825" y="3908425"/>
          <p14:tracePt t="51481" x="6022975" y="3925888"/>
          <p14:tracePt t="51497" x="6194425" y="3949700"/>
          <p14:tracePt t="51514" x="6337300" y="3949700"/>
          <p14:tracePt t="51531" x="6486525" y="3943350"/>
          <p14:tracePt t="51548" x="6635750" y="3908425"/>
          <p14:tracePt t="51564" x="6750050" y="3863975"/>
          <p14:tracePt t="51581" x="6811963" y="3811588"/>
          <p14:tracePt t="51598" x="6835775" y="3771900"/>
          <p14:tracePt t="51614" x="6840538" y="3736975"/>
          <p14:tracePt t="51631" x="6840538" y="3721100"/>
          <p14:tracePt t="51648" x="6835775" y="3708400"/>
          <p14:tracePt t="51664" x="6811963" y="3703638"/>
          <p14:tracePt t="51681" x="6783388" y="3686175"/>
          <p14:tracePt t="51698" x="6715125" y="3675063"/>
          <p14:tracePt t="51714" x="6657975" y="3675063"/>
          <p14:tracePt t="51732" x="6600825" y="3679825"/>
          <p14:tracePt t="51748" x="6561138" y="3692525"/>
          <p14:tracePt t="51764" x="6537325" y="3703638"/>
          <p14:tracePt t="51781" x="6526213" y="3703638"/>
          <p14:tracePt t="51798" x="6526213" y="3708400"/>
          <p14:tracePt t="52018" x="6526213" y="3703638"/>
          <p14:tracePt t="52026" x="6537325" y="3679825"/>
          <p14:tracePt t="52034" x="6550025" y="3663950"/>
          <p14:tracePt t="52041" x="6561138" y="3640138"/>
          <p14:tracePt t="52048" x="6594475" y="3578225"/>
          <p14:tracePt t="52064" x="6640513" y="3479800"/>
          <p14:tracePt t="52081" x="6680200" y="3349625"/>
          <p14:tracePt t="52098" x="6732588" y="3154363"/>
          <p14:tracePt t="52114" x="6754813" y="3074988"/>
          <p14:tracePt t="52131" x="6761163" y="2982913"/>
          <p14:tracePt t="52148" x="6772275" y="2903538"/>
          <p14:tracePt t="52164" x="6783388" y="2817813"/>
          <p14:tracePt t="52181" x="6789738" y="2732088"/>
          <p14:tracePt t="52198" x="6800850" y="2640013"/>
          <p14:tracePt t="52214" x="6811963" y="2536825"/>
          <p14:tracePt t="52231" x="6818313" y="2428875"/>
          <p14:tracePt t="52248" x="6829425" y="2308225"/>
          <p14:tracePt t="52264" x="6840538" y="2193925"/>
          <p14:tracePt t="52281" x="6840538" y="2074863"/>
          <p14:tracePt t="52298" x="6840538" y="1936750"/>
          <p14:tracePt t="52314" x="6823075" y="1851025"/>
          <p14:tracePt t="52331" x="6807200" y="1778000"/>
          <p14:tracePt t="52347" x="6783388" y="1725613"/>
          <p14:tracePt t="52364" x="6761163" y="1679575"/>
          <p14:tracePt t="52381" x="6737350" y="1651000"/>
          <p14:tracePt t="52397" x="6721475" y="1628775"/>
          <p14:tracePt t="52414" x="6704013" y="1617663"/>
          <p14:tracePt t="52431" x="6680200" y="1606550"/>
          <p14:tracePt t="52447" x="6651625" y="1606550"/>
          <p14:tracePt t="52464" x="6618288" y="1600200"/>
          <p14:tracePt t="52481" x="6583363" y="1589088"/>
          <p14:tracePt t="52498" x="6537325" y="1589088"/>
          <p14:tracePt t="52515" x="6497638" y="1589088"/>
          <p14:tracePt t="52531" x="6469063" y="1600200"/>
          <p14:tracePt t="52548" x="6411913" y="1611313"/>
          <p14:tracePt t="52564" x="6332538" y="1617663"/>
          <p14:tracePt t="52581" x="6251575" y="1622425"/>
          <p14:tracePt t="52598" x="6172200" y="1635125"/>
          <p14:tracePt t="52614" x="6108700" y="1651000"/>
          <p14:tracePt t="52631" x="6051550" y="1668463"/>
          <p14:tracePt t="52648" x="6011863" y="1697038"/>
          <p14:tracePt t="52665" x="5983288" y="1731963"/>
          <p14:tracePt t="52681" x="5954713" y="1782763"/>
          <p14:tracePt t="52698" x="5943600" y="1846263"/>
          <p14:tracePt t="52714" x="5943600" y="1857375"/>
          <p14:tracePt t="52747" x="5943600" y="1863725"/>
          <p14:tracePt t="52770" x="5961063" y="1868488"/>
          <p14:tracePt t="52778" x="5983288" y="1874838"/>
          <p14:tracePt t="52786" x="6051550" y="1874838"/>
          <p14:tracePt t="52798" x="6165850" y="1863725"/>
          <p14:tracePt t="52814" x="6315075" y="1835150"/>
          <p14:tracePt t="52831" x="6475413" y="1793875"/>
          <p14:tracePt t="52847" x="6607175" y="1736725"/>
          <p14:tracePt t="52864" x="6675438" y="1679575"/>
          <p14:tracePt t="52881" x="6715125" y="1639888"/>
          <p14:tracePt t="52898" x="6726238" y="1589088"/>
          <p14:tracePt t="52914" x="6726238" y="1577975"/>
          <p14:tracePt t="52931" x="6726238" y="1565275"/>
          <p14:tracePt t="52947" x="6708775" y="1549400"/>
          <p14:tracePt t="52964" x="6680200" y="1525588"/>
          <p14:tracePt t="52981" x="6623050" y="1508125"/>
          <p14:tracePt t="52997" x="6550025" y="1479550"/>
          <p14:tracePt t="53014" x="6464300" y="1468438"/>
          <p14:tracePt t="53031" x="6378575" y="1463675"/>
          <p14:tracePt t="53048" x="6286500" y="1463675"/>
          <p14:tracePt t="53064" x="6223000" y="1479550"/>
          <p14:tracePt t="53081" x="6161088" y="1520825"/>
          <p14:tracePt t="53098" x="6080125" y="1611313"/>
          <p14:tracePt t="53115" x="6040438" y="1679575"/>
          <p14:tracePt t="53131" x="6011863" y="1743075"/>
          <p14:tracePt t="53147" x="6007100" y="1806575"/>
          <p14:tracePt t="53164" x="6007100" y="1857375"/>
          <p14:tracePt t="53181" x="6029325" y="1914525"/>
          <p14:tracePt t="53198" x="6057900" y="1954213"/>
          <p14:tracePt t="53214" x="6115050" y="1982788"/>
          <p14:tracePt t="53231" x="6194425" y="1993900"/>
          <p14:tracePt t="53248" x="6303963" y="1993900"/>
          <p14:tracePt t="53265" x="6423025" y="1982788"/>
          <p14:tracePt t="53281" x="6543675" y="1954213"/>
          <p14:tracePt t="53298" x="6646863" y="1903413"/>
          <p14:tracePt t="53314" x="6680200" y="1863725"/>
          <p14:tracePt t="53332" x="6692900" y="1828800"/>
          <p14:tracePt t="53347" x="6697663" y="1789113"/>
          <p14:tracePt t="53364" x="6697663" y="1760538"/>
          <p14:tracePt t="53381" x="6692900" y="1725613"/>
          <p14:tracePt t="53398" x="6669088" y="1708150"/>
          <p14:tracePt t="53414" x="6646863" y="1685925"/>
          <p14:tracePt t="53431" x="6589713" y="1668463"/>
          <p14:tracePt t="53447" x="6497638" y="1651000"/>
          <p14:tracePt t="53464" x="6389688" y="1651000"/>
          <p14:tracePt t="53481" x="6280150" y="1663700"/>
          <p14:tracePt t="53481" x="6218238" y="1685925"/>
          <p14:tracePt t="53499" x="6143625" y="1725613"/>
          <p14:tracePt t="53514" x="6086475" y="1771650"/>
          <p14:tracePt t="53531" x="6069013" y="1806575"/>
          <p14:tracePt t="53547" x="6069013" y="1822450"/>
          <p14:tracePt t="53564" x="6069013" y="1828800"/>
          <p14:tracePt t="53581" x="6069013" y="1835150"/>
          <p14:tracePt t="53650" x="6075363" y="1835150"/>
          <p14:tracePt t="53682" x="6080125" y="1835150"/>
          <p14:tracePt t="53874" x="6086475" y="1835150"/>
          <p14:tracePt t="53882" x="6092825" y="1835150"/>
          <p14:tracePt t="53898" x="6103938" y="1835150"/>
          <p14:tracePt t="53898" x="0" y="0"/>
        </p14:tracePtLst>
        <p14:tracePtLst>
          <p14:tracePt t="62237" x="3354388" y="2982913"/>
          <p14:tracePt t="62429" x="3349625" y="2982913"/>
          <p14:tracePt t="62437" x="3343275" y="2978150"/>
          <p14:tracePt t="62445" x="3336925" y="2978150"/>
          <p14:tracePt t="62456" x="3332163" y="2971800"/>
          <p14:tracePt t="62461" x="3314700" y="2965450"/>
          <p14:tracePt t="62485" x="3303588" y="2965450"/>
          <p14:tracePt t="62493" x="3292475" y="2960688"/>
          <p14:tracePt t="62509" x="3279775" y="2954338"/>
          <p14:tracePt t="62525" x="3268663" y="2949575"/>
          <p14:tracePt t="62544" x="3257550" y="2943225"/>
          <p14:tracePt t="62556" x="3235325" y="2936875"/>
          <p14:tracePt t="62572" x="3194050" y="2932113"/>
          <p14:tracePt t="62589" x="3171825" y="2925763"/>
          <p14:tracePt t="62606" x="3132138" y="2921000"/>
          <p14:tracePt t="62622" x="3092450" y="2914650"/>
          <p14:tracePt t="62639" x="3051175" y="2903538"/>
          <p14:tracePt t="62656" x="3006725" y="2897188"/>
          <p14:tracePt t="62673" x="2960688" y="2886075"/>
          <p14:tracePt t="62689" x="2908300" y="2879725"/>
          <p14:tracePt t="62706" x="2846388" y="2874963"/>
          <p14:tracePt t="62723" x="2800350" y="2863850"/>
          <p14:tracePt t="62739" x="2749550" y="2857500"/>
          <p14:tracePt t="62756" x="2692400" y="2846388"/>
          <p14:tracePt t="62772" x="2622550" y="2840038"/>
          <p14:tracePt t="62789" x="2571750" y="2835275"/>
          <p14:tracePt t="62806" x="2532063" y="2828925"/>
          <p14:tracePt t="62822" x="2486025" y="2817813"/>
          <p14:tracePt t="62839" x="2446338" y="2811463"/>
          <p14:tracePt t="62856" x="2393950" y="2800350"/>
          <p14:tracePt t="62872" x="2332038" y="2789238"/>
          <p14:tracePt t="62889" x="2268538" y="2782888"/>
          <p14:tracePt t="62906" x="2193925" y="2771775"/>
          <p14:tracePt t="62922" x="2114550" y="2771775"/>
          <p14:tracePt t="62939" x="2028825" y="2765425"/>
          <p14:tracePt t="62956" x="1943100" y="2760663"/>
          <p14:tracePt t="62972" x="1822450" y="2743200"/>
          <p14:tracePt t="62989" x="1743075" y="2743200"/>
          <p14:tracePt t="63006" x="1657350" y="2743200"/>
          <p14:tracePt t="63022" x="1554163" y="2743200"/>
          <p14:tracePt t="63039" x="1468438" y="2743200"/>
          <p14:tracePt t="63056" x="1365250" y="2754313"/>
          <p14:tracePt t="63072" x="1268413" y="2760663"/>
          <p14:tracePt t="63089" x="1177925" y="2765425"/>
          <p14:tracePt t="63106" x="1108075" y="2771775"/>
          <p14:tracePt t="63122" x="1050925" y="2789238"/>
          <p14:tracePt t="63139" x="1000125" y="2789238"/>
          <p14:tracePt t="63156" x="920750" y="2811463"/>
          <p14:tracePt t="63173" x="868363" y="2817813"/>
          <p14:tracePt t="63189" x="817563" y="2835275"/>
          <p14:tracePt t="63206" x="760413" y="2846388"/>
          <p14:tracePt t="63222" x="703263" y="2868613"/>
          <p14:tracePt t="63239" x="657225" y="2892425"/>
          <p14:tracePt t="63256" x="611188" y="2908300"/>
          <p14:tracePt t="63273" x="571500" y="2925763"/>
          <p14:tracePt t="63289" x="531813" y="2943225"/>
          <p14:tracePt t="63306" x="492125" y="2954338"/>
          <p14:tracePt t="63322" x="450850" y="2971800"/>
          <p14:tracePt t="63339" x="422275" y="2989263"/>
          <p14:tracePt t="63356" x="393700" y="3006725"/>
          <p14:tracePt t="63372" x="371475" y="3022600"/>
          <p14:tracePt t="63389" x="349250" y="3040063"/>
          <p14:tracePt t="63406" x="336550" y="3063875"/>
          <p14:tracePt t="63422" x="314325" y="3086100"/>
          <p14:tracePt t="63439" x="292100" y="3114675"/>
          <p14:tracePt t="63456" x="274638" y="3149600"/>
          <p14:tracePt t="63472" x="257175" y="3189288"/>
          <p14:tracePt t="63489" x="246063" y="3240088"/>
          <p14:tracePt t="63506" x="239713" y="3303588"/>
          <p14:tracePt t="63522" x="239713" y="3354388"/>
          <p14:tracePt t="63539" x="234950" y="3400425"/>
          <p14:tracePt t="63556" x="234950" y="3468688"/>
          <p14:tracePt t="63573" x="234950" y="3549650"/>
          <p14:tracePt t="63589" x="239713" y="3611563"/>
          <p14:tracePt t="63606" x="239713" y="3675063"/>
          <p14:tracePt t="63622" x="239713" y="3743325"/>
          <p14:tracePt t="63639" x="246063" y="3822700"/>
          <p14:tracePt t="63656" x="250825" y="3868738"/>
          <p14:tracePt t="63673" x="263525" y="3914775"/>
          <p14:tracePt t="63689" x="274638" y="3943350"/>
          <p14:tracePt t="63706" x="292100" y="3994150"/>
          <p14:tracePt t="63722" x="320675" y="4040188"/>
          <p14:tracePt t="63739" x="349250" y="4097338"/>
          <p14:tracePt t="63756" x="382588" y="4149725"/>
          <p14:tracePt t="63772" x="439738" y="4240213"/>
          <p14:tracePt t="63789" x="474663" y="4292600"/>
          <p14:tracePt t="63806" x="503238" y="4332288"/>
          <p14:tracePt t="63822" x="525463" y="4365625"/>
          <p14:tracePt t="63839" x="549275" y="4406900"/>
          <p14:tracePt t="63856" x="565150" y="4440238"/>
          <p14:tracePt t="63872" x="593725" y="4468813"/>
          <p14:tracePt t="63889" x="628650" y="4514850"/>
          <p14:tracePt t="63906" x="674688" y="4554538"/>
          <p14:tracePt t="63922" x="731838" y="4611688"/>
          <p14:tracePt t="63939" x="782638" y="4664075"/>
          <p14:tracePt t="63956" x="822325" y="4697413"/>
          <p14:tracePt t="63973" x="874713" y="4749800"/>
          <p14:tracePt t="63989" x="908050" y="4772025"/>
          <p14:tracePt t="64006" x="949325" y="4800600"/>
          <p14:tracePt t="64022" x="989013" y="4822825"/>
          <p14:tracePt t="64039" x="1035050" y="4840288"/>
          <p14:tracePt t="64056" x="1103313" y="4868863"/>
          <p14:tracePt t="64072" x="1177925" y="4879975"/>
          <p14:tracePt t="64089" x="1257300" y="4903788"/>
          <p14:tracePt t="64106" x="1360488" y="4926013"/>
          <p14:tracePt t="64122" x="1463675" y="4943475"/>
          <p14:tracePt t="64139" x="1582738" y="4960938"/>
          <p14:tracePt t="64156" x="1697038" y="4978400"/>
          <p14:tracePt t="64156" x="1771650" y="4983163"/>
          <p14:tracePt t="64173" x="1908175" y="5000625"/>
          <p14:tracePt t="64189" x="2046288" y="5011738"/>
          <p14:tracePt t="64206" x="2182813" y="5022850"/>
          <p14:tracePt t="64222" x="2303463" y="5035550"/>
          <p14:tracePt t="64239" x="2417763" y="5035550"/>
          <p14:tracePt t="64256" x="2525713" y="5035550"/>
          <p14:tracePt t="64272" x="2657475" y="5035550"/>
          <p14:tracePt t="64289" x="2794000" y="5029200"/>
          <p14:tracePt t="64306" x="2949575" y="5011738"/>
          <p14:tracePt t="64322" x="3125788" y="4989513"/>
          <p14:tracePt t="64339" x="3292475" y="4954588"/>
          <p14:tracePt t="64356" x="3451225" y="4926013"/>
          <p14:tracePt t="64372" x="3646488" y="4879975"/>
          <p14:tracePt t="64390" x="3708400" y="4857750"/>
          <p14:tracePt t="64406" x="3765550" y="4835525"/>
          <p14:tracePt t="64422" x="3822700" y="4794250"/>
          <p14:tracePt t="64439" x="3897313" y="4732338"/>
          <p14:tracePt t="64456" x="3943350" y="4679950"/>
          <p14:tracePt t="64472" x="3983038" y="4629150"/>
          <p14:tracePt t="64489" x="4011613" y="4578350"/>
          <p14:tracePt t="64506" x="4040188" y="4525963"/>
          <p14:tracePt t="64522" x="4051300" y="4497388"/>
          <p14:tracePt t="64539" x="4057650" y="4451350"/>
          <p14:tracePt t="64556" x="4057650" y="4378325"/>
          <p14:tracePt t="64574" x="4057650" y="4321175"/>
          <p14:tracePt t="64589" x="4051300" y="4275138"/>
          <p14:tracePt t="64606" x="4035425" y="4235450"/>
          <p14:tracePt t="64622" x="4011613" y="4178300"/>
          <p14:tracePt t="64639" x="3971925" y="4114800"/>
          <p14:tracePt t="64656" x="3914775" y="4046538"/>
          <p14:tracePt t="64672" x="3851275" y="3965575"/>
          <p14:tracePt t="64689" x="3754438" y="3868738"/>
          <p14:tracePt t="64706" x="3657600" y="3765550"/>
          <p14:tracePt t="64722" x="3536950" y="3668713"/>
          <p14:tracePt t="64739" x="3422650" y="3578225"/>
          <p14:tracePt t="64756" x="3292475" y="3479800"/>
          <p14:tracePt t="64772" x="3125788" y="3365500"/>
          <p14:tracePt t="64790" x="3022600" y="3292475"/>
          <p14:tracePt t="64806" x="2925763" y="3228975"/>
          <p14:tracePt t="64822" x="2828925" y="3171825"/>
          <p14:tracePt t="64839" x="2732088" y="3108325"/>
          <p14:tracePt t="64856" x="2657475" y="3068638"/>
          <p14:tracePt t="64872" x="2578100" y="3035300"/>
          <p14:tracePt t="64889" x="2503488" y="3000375"/>
          <p14:tracePt t="64906" x="2411413" y="2971800"/>
          <p14:tracePt t="64922" x="2325688" y="2936875"/>
          <p14:tracePt t="64939" x="2228850" y="2908300"/>
          <p14:tracePt t="64956" x="2125663" y="2879725"/>
          <p14:tracePt t="64972" x="1978025" y="2840038"/>
          <p14:tracePt t="64989" x="1874838" y="2835275"/>
          <p14:tracePt t="65006" x="1793875" y="2817813"/>
          <p14:tracePt t="65022" x="1703388" y="2811463"/>
          <p14:tracePt t="65039" x="1611313" y="2806700"/>
          <p14:tracePt t="65056" x="1514475" y="2800350"/>
          <p14:tracePt t="65072" x="1422400" y="2800350"/>
          <p14:tracePt t="65089" x="1314450" y="2828925"/>
          <p14:tracePt t="65106" x="1171575" y="2874963"/>
          <p14:tracePt t="65122" x="1011238" y="2943225"/>
          <p14:tracePt t="65139" x="857250" y="3011488"/>
          <p14:tracePt t="65156" x="731838" y="3074988"/>
          <p14:tracePt t="65173" x="588963" y="3171825"/>
          <p14:tracePt t="65189" x="525463" y="3235325"/>
          <p14:tracePt t="65206" x="479425" y="3297238"/>
          <p14:tracePt t="65222" x="457200" y="3336925"/>
          <p14:tracePt t="65239" x="450850" y="3365500"/>
          <p14:tracePt t="65256" x="450850" y="3394075"/>
          <p14:tracePt t="65272" x="450850" y="3422650"/>
          <p14:tracePt t="65289" x="457200" y="3451225"/>
          <p14:tracePt t="65306" x="468313" y="3468688"/>
          <p14:tracePt t="65322" x="474663" y="3486150"/>
          <p14:tracePt t="65339" x="485775" y="3492500"/>
          <p14:tracePt t="65356" x="496888" y="3497263"/>
          <p14:tracePt t="65372" x="525463" y="3503613"/>
          <p14:tracePt t="65389" x="554038" y="3503613"/>
          <p14:tracePt t="65406" x="582613" y="3503613"/>
          <p14:tracePt t="65422" x="628650" y="3503613"/>
          <p14:tracePt t="65439" x="708025" y="3497263"/>
          <p14:tracePt t="65456" x="817563" y="3479800"/>
          <p14:tracePt t="65472" x="936625" y="3457575"/>
          <p14:tracePt t="65489" x="1039813" y="3440113"/>
          <p14:tracePt t="65506" x="1114425" y="3417888"/>
          <p14:tracePt t="65522" x="1193800" y="3389313"/>
          <p14:tracePt t="65539" x="1246188" y="3371850"/>
          <p14:tracePt t="65556" x="1257300" y="3360738"/>
          <p14:tracePt t="65572" x="1263650" y="3354388"/>
          <p14:tracePt t="65613" x="1268413" y="3349625"/>
          <p14:tracePt t="65629" x="1268413" y="3343275"/>
          <p14:tracePt t="66205" x="1279525" y="3343275"/>
          <p14:tracePt t="66215" x="1292225" y="3349625"/>
          <p14:tracePt t="66222" x="1320800" y="3360738"/>
          <p14:tracePt t="66223" x="1428750" y="3389313"/>
          <p14:tracePt t="66239" x="1606550" y="3422650"/>
          <p14:tracePt t="66256" x="1868488" y="3451225"/>
          <p14:tracePt t="66272" x="2235200" y="3468688"/>
          <p14:tracePt t="66289" x="2635250" y="3479800"/>
          <p14:tracePt t="66306" x="3040063" y="3475038"/>
          <p14:tracePt t="66322" x="3435350" y="3435350"/>
          <p14:tracePt t="66339" x="3811588" y="3389313"/>
          <p14:tracePt t="66356" x="4171950" y="3332163"/>
          <p14:tracePt t="66372" x="4611688" y="3263900"/>
          <p14:tracePt t="66389" x="4846638" y="3200400"/>
          <p14:tracePt t="66406" x="5029200" y="3125788"/>
          <p14:tracePt t="66422" x="5200650" y="3035300"/>
          <p14:tracePt t="66440" x="5354638" y="2949575"/>
          <p14:tracePt t="66456" x="5486400" y="2874963"/>
          <p14:tracePt t="66472" x="5640388" y="2794000"/>
          <p14:tracePt t="66489" x="5794375" y="2703513"/>
          <p14:tracePt t="66506" x="5937250" y="2622550"/>
          <p14:tracePt t="66522" x="6046788" y="2565400"/>
          <p14:tracePt t="66539" x="6149975" y="2514600"/>
          <p14:tracePt t="66556" x="6257925" y="2468563"/>
          <p14:tracePt t="66572" x="6407150" y="2393950"/>
          <p14:tracePt t="66589" x="6464300" y="2349500"/>
          <p14:tracePt t="66606" x="6497638" y="2314575"/>
          <p14:tracePt t="66622" x="6521450" y="2286000"/>
          <p14:tracePt t="66639" x="6526213" y="2274888"/>
          <p14:tracePt t="66656" x="6532563" y="2257425"/>
          <p14:tracePt t="66672" x="6537325" y="2246313"/>
          <p14:tracePt t="66689" x="6537325" y="2228850"/>
          <p14:tracePt t="66706" x="6543675" y="2211388"/>
          <p14:tracePt t="66723" x="6543675" y="2189163"/>
          <p14:tracePt t="66739" x="6532563" y="2160588"/>
          <p14:tracePt t="66755" x="6521450" y="2143125"/>
          <p14:tracePt t="66772" x="6508750" y="2114550"/>
          <p14:tracePt t="66789" x="6503988" y="2097088"/>
          <p14:tracePt t="66806" x="6480175" y="2079625"/>
          <p14:tracePt t="66822" x="6457950" y="2051050"/>
          <p14:tracePt t="66839" x="6429375" y="2028825"/>
          <p14:tracePt t="66855" x="6389688" y="2000250"/>
          <p14:tracePt t="66872" x="6337300" y="1978025"/>
          <p14:tracePt t="66889" x="6292850" y="1960563"/>
          <p14:tracePt t="66906" x="6251575" y="1943100"/>
          <p14:tracePt t="66922" x="6207125" y="1936750"/>
          <p14:tracePt t="66939" x="6126163" y="1931988"/>
          <p14:tracePt t="66956" x="6007100" y="1925638"/>
          <p14:tracePt t="66972" x="5765800" y="1925638"/>
          <p14:tracePt t="66989" x="5578475" y="1960563"/>
          <p14:tracePt t="67006" x="5418138" y="2000250"/>
          <p14:tracePt t="67022" x="5303838" y="2057400"/>
          <p14:tracePt t="67039" x="5268913" y="2103438"/>
          <p14:tracePt t="67056" x="5264150" y="2125663"/>
          <p14:tracePt t="67072" x="5264150" y="2132013"/>
          <p14:tracePt t="67089" x="5264150" y="2136775"/>
          <p14:tracePt t="67106" x="5275263" y="2136775"/>
          <p14:tracePt t="67122" x="5337175" y="2143125"/>
          <p14:tracePt t="67139" x="5422900" y="2143125"/>
          <p14:tracePt t="67156" x="5532438" y="2149475"/>
          <p14:tracePt t="67172" x="5680075" y="2149475"/>
          <p14:tracePt t="67189" x="5737225" y="2143125"/>
          <p14:tracePt t="67206" x="5765800" y="2136775"/>
          <p14:tracePt t="67222" x="5778500" y="2132013"/>
          <p14:tracePt t="67239" x="5789613" y="2125663"/>
          <p14:tracePt t="67397" x="5783263" y="2132013"/>
          <p14:tracePt t="67405" x="5749925" y="2149475"/>
          <p14:tracePt t="67416" x="5697538" y="2189163"/>
          <p14:tracePt t="67421" x="5635625" y="2228850"/>
          <p14:tracePt t="67421" x="5537200" y="2286000"/>
          <p14:tracePt t="67439" x="5400675" y="2371725"/>
          <p14:tracePt t="67439" x="5046663" y="2611438"/>
          <p14:tracePt t="67456" x="4606925" y="2892425"/>
          <p14:tracePt t="67472" x="4108450" y="3125788"/>
          <p14:tracePt t="67489" x="3582988" y="3325813"/>
          <p14:tracePt t="67506" x="3051175" y="3468688"/>
          <p14:tracePt t="67523" x="2617788" y="3589338"/>
          <p14:tracePt t="67538" x="2314575" y="3668713"/>
          <p14:tracePt t="67555" x="2136775" y="3749675"/>
          <p14:tracePt t="67572" x="2051050" y="3789363"/>
          <p14:tracePt t="67588" x="2006600" y="3817938"/>
          <p14:tracePt t="67606" x="1993900" y="3829050"/>
          <p14:tracePt t="67622" x="1982788" y="3835400"/>
          <p14:tracePt t="67639" x="1971675" y="3835400"/>
          <p14:tracePt t="67656" x="1960563" y="3846513"/>
          <p14:tracePt t="67672" x="1943100" y="3863975"/>
          <p14:tracePt t="67689" x="1914525" y="3875088"/>
          <p14:tracePt t="67705" x="1879600" y="3892550"/>
          <p14:tracePt t="67722" x="1846263" y="3897313"/>
          <p14:tracePt t="67740" x="1828800" y="3903663"/>
          <p14:tracePt t="67756" x="1817688" y="3903663"/>
          <p14:tracePt t="67805" x="1817688" y="3897313"/>
          <p14:tracePt t="67813" x="1806575" y="3886200"/>
          <p14:tracePt t="67821" x="1800225" y="3868738"/>
          <p14:tracePt t="67825" x="1782763" y="3851275"/>
          <p14:tracePt t="67839" x="1754188" y="3822700"/>
          <p14:tracePt t="67856" x="1725613" y="3789363"/>
          <p14:tracePt t="67872" x="1697038" y="3760788"/>
          <p14:tracePt t="67889" x="1668463" y="3736975"/>
          <p14:tracePt t="67906" x="1639888" y="3714750"/>
          <p14:tracePt t="67922" x="1617663" y="3697288"/>
          <p14:tracePt t="67939" x="1582738" y="3686175"/>
          <p14:tracePt t="67955" x="1560513" y="3686175"/>
          <p14:tracePt t="67972" x="1497013" y="3686175"/>
          <p14:tracePt t="67989" x="1468438" y="3679825"/>
          <p14:tracePt t="68006" x="1457325" y="3679825"/>
          <p14:tracePt t="68022" x="1450975" y="3679825"/>
          <p14:tracePt t="68069" x="1446213" y="3679825"/>
          <p14:tracePt t="68485" x="1457325" y="3679825"/>
          <p14:tracePt t="68493" x="1474788" y="3679825"/>
          <p14:tracePt t="68501" x="1479550" y="3679825"/>
          <p14:tracePt t="68509" x="1497013" y="3679825"/>
          <p14:tracePt t="68517" x="1508125" y="3679825"/>
          <p14:tracePt t="68522" x="1525588" y="3686175"/>
          <p14:tracePt t="68539" x="1543050" y="3686175"/>
          <p14:tracePt t="68556" x="1565275" y="3692525"/>
          <p14:tracePt t="68572" x="1617663" y="3697288"/>
          <p14:tracePt t="68589" x="1679575" y="3703638"/>
          <p14:tracePt t="68605" x="1731963" y="3714750"/>
          <p14:tracePt t="68622" x="1793875" y="3721100"/>
          <p14:tracePt t="68639" x="1857375" y="3725863"/>
          <p14:tracePt t="68656" x="1965325" y="3743325"/>
          <p14:tracePt t="68672" x="2103438" y="3743325"/>
          <p14:tracePt t="68689" x="2279650" y="3743325"/>
          <p14:tracePt t="68705" x="2479675" y="3736975"/>
          <p14:tracePt t="68722" x="2697163" y="3721100"/>
          <p14:tracePt t="68739" x="2892425" y="3697288"/>
          <p14:tracePt t="68756" x="3086100" y="3675063"/>
          <p14:tracePt t="68772" x="3354388" y="3617913"/>
          <p14:tracePt t="68789" x="3532188" y="3565525"/>
          <p14:tracePt t="68805" x="3708400" y="3521075"/>
          <p14:tracePt t="68822" x="3897313" y="3486150"/>
          <p14:tracePt t="68839" x="4064000" y="3463925"/>
          <p14:tracePt t="68856" x="4211638" y="3446463"/>
          <p14:tracePt t="68872" x="4343400" y="3435350"/>
          <p14:tracePt t="68889" x="4479925" y="3417888"/>
          <p14:tracePt t="68905" x="4646613" y="3382963"/>
          <p14:tracePt t="68922" x="4806950" y="3354388"/>
          <p14:tracePt t="68939" x="4983163" y="3303588"/>
          <p14:tracePt t="68956" x="5154613" y="3275013"/>
          <p14:tracePt t="68972" x="5383213" y="3211513"/>
          <p14:tracePt t="68989" x="5521325" y="3178175"/>
          <p14:tracePt t="69005" x="5651500" y="3136900"/>
          <p14:tracePt t="69022" x="5794375" y="3108325"/>
          <p14:tracePt t="69039" x="5926138" y="3079750"/>
          <p14:tracePt t="69056" x="6064250" y="3040063"/>
          <p14:tracePt t="69072" x="6207125" y="2982913"/>
          <p14:tracePt t="69089" x="6343650" y="2921000"/>
          <p14:tracePt t="69105" x="6457950" y="2851150"/>
          <p14:tracePt t="69122" x="6565900" y="2782888"/>
          <p14:tracePt t="69139" x="6669088" y="2714625"/>
          <p14:tracePt t="69155" x="6750050" y="2646363"/>
          <p14:tracePt t="69172" x="6818313" y="2582863"/>
          <p14:tracePt t="69189" x="6846888" y="2543175"/>
          <p14:tracePt t="69205" x="6869113" y="2508250"/>
          <p14:tracePt t="69222" x="6880225" y="2474913"/>
          <p14:tracePt t="69239" x="6886575" y="2439988"/>
          <p14:tracePt t="69256" x="6886575" y="2411413"/>
          <p14:tracePt t="69273" x="6886575" y="2382838"/>
          <p14:tracePt t="69290" x="6886575" y="2371725"/>
          <p14:tracePt t="69306" x="6886575" y="2360613"/>
          <p14:tracePt t="69323" x="6875463" y="2354263"/>
          <p14:tracePt t="69340" x="6858000" y="2343150"/>
          <p14:tracePt t="69356" x="6829425" y="2332038"/>
          <p14:tracePt t="69373" x="6778625" y="2308225"/>
          <p14:tracePt t="69390" x="6743700" y="2303463"/>
          <p14:tracePt t="69406" x="6704013" y="2286000"/>
          <p14:tracePt t="69423" x="6664325" y="2274888"/>
          <p14:tracePt t="69440" x="6611938" y="2251075"/>
          <p14:tracePt t="69456" x="6561138" y="2228850"/>
          <p14:tracePt t="69473" x="6521450" y="2217738"/>
          <p14:tracePt t="69490" x="6497638" y="2211388"/>
          <p14:tracePt t="69506" x="6469063" y="2193925"/>
          <p14:tracePt t="69523" x="6446838" y="2171700"/>
          <p14:tracePt t="69540" x="6418263" y="2154238"/>
          <p14:tracePt t="69557" x="6389688" y="2143125"/>
          <p14:tracePt t="69573" x="6378575" y="2132013"/>
          <p14:tracePt t="69590" x="6372225" y="2120900"/>
          <p14:tracePt t="69606" x="6361113" y="2114550"/>
          <p14:tracePt t="69623" x="6361113" y="2108200"/>
          <p14:tracePt t="69640" x="6350000" y="2103438"/>
          <p14:tracePt t="69656" x="6343650" y="2097088"/>
          <p14:tracePt t="69673" x="6343650" y="2092325"/>
          <p14:tracePt t="69690" x="6343650" y="2085975"/>
          <p14:tracePt t="69706" x="6343650" y="2074863"/>
          <p14:tracePt t="69723" x="6343650" y="2068513"/>
          <p14:tracePt t="69740" x="6343650" y="2051050"/>
          <p14:tracePt t="69757" x="6361113" y="2035175"/>
          <p14:tracePt t="69757" x="6372225" y="2028825"/>
          <p14:tracePt t="69774" x="6389688" y="2011363"/>
          <p14:tracePt t="69790" x="6418263" y="1993900"/>
          <p14:tracePt t="69807" x="6451600" y="1965325"/>
          <p14:tracePt t="69823" x="6492875" y="1920875"/>
          <p14:tracePt t="69840" x="6554788" y="1874838"/>
          <p14:tracePt t="69856" x="6589713" y="1846263"/>
          <p14:tracePt t="69873" x="6600825" y="1822450"/>
          <p14:tracePt t="69890" x="6607175" y="1822450"/>
          <p14:tracePt t="70038" x="6607175" y="1817688"/>
          <p14:tracePt t="70046" x="6607175" y="1811338"/>
          <p14:tracePt t="70056" x="6600825" y="1811338"/>
          <p14:tracePt t="70062" x="6589713" y="1811338"/>
          <p14:tracePt t="70094" x="6583363" y="1811338"/>
          <p14:tracePt t="70106" x="6572250" y="1817688"/>
          <p14:tracePt t="70107" x="6554788" y="1835150"/>
          <p14:tracePt t="70123" x="6537325" y="1857375"/>
          <p14:tracePt t="70140" x="6515100" y="1879600"/>
          <p14:tracePt t="70156" x="6497638" y="1908175"/>
          <p14:tracePt t="70173" x="6475413" y="1989138"/>
          <p14:tracePt t="70190" x="6464300" y="2063750"/>
          <p14:tracePt t="70206" x="6457950" y="2132013"/>
          <p14:tracePt t="70223" x="6451600" y="2222500"/>
          <p14:tracePt t="70240" x="6440488" y="2320925"/>
          <p14:tracePt t="70256" x="6435725" y="2435225"/>
          <p14:tracePt t="70273" x="6435725" y="2549525"/>
          <p14:tracePt t="70290" x="6451600" y="2686050"/>
          <p14:tracePt t="70306" x="6469063" y="2828925"/>
          <p14:tracePt t="70323" x="6480175" y="2936875"/>
          <p14:tracePt t="70340" x="6497638" y="3035300"/>
          <p14:tracePt t="70356" x="6526213" y="3132138"/>
          <p14:tracePt t="70373" x="6561138" y="3228975"/>
          <p14:tracePt t="70390" x="6572250" y="3246438"/>
          <p14:tracePt t="70478" x="6578600" y="3246438"/>
          <p14:tracePt t="70486" x="6583363" y="3246438"/>
          <p14:tracePt t="70494" x="6583363" y="3240088"/>
          <p14:tracePt t="70506" x="6594475" y="3217863"/>
          <p14:tracePt t="70507" x="6618288" y="3160713"/>
          <p14:tracePt t="70523" x="6629400" y="3108325"/>
          <p14:tracePt t="70540" x="6629400" y="3035300"/>
          <p14:tracePt t="70556" x="6629400" y="2954338"/>
          <p14:tracePt t="70573" x="6583363" y="2822575"/>
          <p14:tracePt t="70590" x="6537325" y="2732088"/>
          <p14:tracePt t="70607" x="6480175" y="2657475"/>
          <p14:tracePt t="70623" x="6423025" y="2582863"/>
          <p14:tracePt t="70640" x="6361113" y="2514600"/>
          <p14:tracePt t="70656" x="6315075" y="2463800"/>
          <p14:tracePt t="70673" x="6292850" y="2439988"/>
          <p14:tracePt t="70690" x="6280150" y="2428875"/>
          <p14:tracePt t="70706" x="6275388" y="2428875"/>
          <p14:tracePt t="70774" x="6269038" y="2417763"/>
          <p14:tracePt t="70783" x="6264275" y="2406650"/>
          <p14:tracePt t="70790" x="6264275" y="2393950"/>
          <p14:tracePt t="70806" x="6257925" y="2382838"/>
          <p14:tracePt t="70807" x="6257925" y="2365375"/>
          <p14:tracePt t="70823" x="6251575" y="2336800"/>
          <p14:tracePt t="70840" x="6251575" y="2320925"/>
          <p14:tracePt t="70856" x="6251575" y="2308225"/>
          <p14:tracePt t="70873" x="6251575" y="2297113"/>
          <p14:tracePt t="70998" x="6251575" y="2308225"/>
          <p14:tracePt t="71006" x="6251575" y="2336800"/>
          <p14:tracePt t="71022" x="6251575" y="2360613"/>
          <p14:tracePt t="71027" x="6257925" y="2406650"/>
          <p14:tracePt t="71040" x="6269038" y="2468563"/>
          <p14:tracePt t="71056" x="6280150" y="2520950"/>
          <p14:tracePt t="71072" x="6286500" y="2565400"/>
          <p14:tracePt t="71089" x="6292850" y="2593975"/>
          <p14:tracePt t="71327" x="0" y="0"/>
        </p14:tracePtLst>
        <p14:tracePtLst>
          <p14:tracePt t="73350" x="5464175" y="3371850"/>
          <p14:tracePt t="73374" x="5464175" y="3378200"/>
          <p14:tracePt t="73382" x="5468938" y="3382963"/>
          <p14:tracePt t="73390" x="5492750" y="3406775"/>
          <p14:tracePt t="73399" x="5514975" y="3417888"/>
          <p14:tracePt t="73413" x="5583238" y="3440113"/>
          <p14:tracePt t="73429" x="5686425" y="3479800"/>
          <p14:tracePt t="73445" x="5789613" y="3503613"/>
          <p14:tracePt t="73461" x="5926138" y="3508375"/>
          <p14:tracePt t="73478" x="6069013" y="3508375"/>
          <p14:tracePt t="73494" x="6246813" y="3497263"/>
          <p14:tracePt t="73509" x="6440488" y="3492500"/>
          <p14:tracePt t="73525" x="6629400" y="3475038"/>
          <p14:tracePt t="73542" x="6800850" y="3463925"/>
          <p14:tracePt t="73556" x="6978650" y="3440113"/>
          <p14:tracePt t="73574" x="7246938" y="3394075"/>
          <p14:tracePt t="73598" x="7394575" y="3343275"/>
          <p14:tracePt t="73614" x="7526338" y="3297238"/>
          <p14:tracePt t="73629" x="7640638" y="3246438"/>
          <p14:tracePt t="73646" x="7750175" y="3200400"/>
          <p14:tracePt t="73662" x="7840663" y="3154363"/>
          <p14:tracePt t="73678" x="7897813" y="3125788"/>
          <p14:tracePt t="73693" x="7943850" y="3103563"/>
          <p14:tracePt t="73710" x="7954963" y="3079750"/>
          <p14:tracePt t="73725" x="7966075" y="3068638"/>
          <p14:tracePt t="73741" x="7972425" y="3057525"/>
          <p14:tracePt t="73757" x="7972425" y="3046413"/>
          <p14:tracePt t="73773" x="7972425" y="3028950"/>
          <p14:tracePt t="73789" x="7972425" y="3017838"/>
          <p14:tracePt t="73806" x="7950200" y="3000375"/>
          <p14:tracePt t="73823" x="7921625" y="2978150"/>
          <p14:tracePt t="73840" x="7835900" y="2936875"/>
          <p14:tracePt t="73857" x="7715250" y="2874963"/>
          <p14:tracePt t="73873" x="7550150" y="2811463"/>
          <p14:tracePt t="73889" x="7383463" y="2743200"/>
          <p14:tracePt t="73906" x="7200900" y="2679700"/>
          <p14:tracePt t="73923" x="7040563" y="2622550"/>
          <p14:tracePt t="73939" x="6897688" y="2582863"/>
          <p14:tracePt t="73956" x="6778625" y="2549525"/>
          <p14:tracePt t="73973" x="6565900" y="2497138"/>
          <p14:tracePt t="73989" x="6429375" y="2486025"/>
          <p14:tracePt t="74006" x="6292850" y="2468563"/>
          <p14:tracePt t="74023" x="6143625" y="2463800"/>
          <p14:tracePt t="74039" x="5989638" y="2446338"/>
          <p14:tracePt t="74056" x="5840413" y="2439988"/>
          <p14:tracePt t="74073" x="5686425" y="2428875"/>
          <p14:tracePt t="74089" x="5549900" y="2435225"/>
          <p14:tracePt t="74106" x="5407025" y="2446338"/>
          <p14:tracePt t="74123" x="5303838" y="2474913"/>
          <p14:tracePt t="74139" x="5211763" y="2532063"/>
          <p14:tracePt t="74156" x="5137150" y="2578100"/>
          <p14:tracePt t="74173" x="5064125" y="2674938"/>
          <p14:tracePt t="74191" x="5022850" y="2749550"/>
          <p14:tracePt t="74206" x="4978400" y="2857500"/>
          <p14:tracePt t="74223" x="4949825" y="2949575"/>
          <p14:tracePt t="74239" x="4937125" y="3051175"/>
          <p14:tracePt t="74256" x="4937125" y="3154363"/>
          <p14:tracePt t="74273" x="4943475" y="3268663"/>
          <p14:tracePt t="74289" x="4989513" y="3360738"/>
          <p14:tracePt t="74306" x="5040313" y="3451225"/>
          <p14:tracePt t="74323" x="5132388" y="3532188"/>
          <p14:tracePt t="74339" x="5246688" y="3617913"/>
          <p14:tracePt t="74356" x="5389563" y="3679825"/>
          <p14:tracePt t="74373" x="5668963" y="3754438"/>
          <p14:tracePt t="74390" x="5903913" y="3783013"/>
          <p14:tracePt t="74406" x="6161088" y="3806825"/>
          <p14:tracePt t="74423" x="6411913" y="3829050"/>
          <p14:tracePt t="74439" x="6692900" y="3857625"/>
          <p14:tracePt t="74456" x="6932613" y="3857625"/>
          <p14:tracePt t="74473" x="7207250" y="3835400"/>
          <p14:tracePt t="74489" x="7458075" y="3789363"/>
          <p14:tracePt t="74506" x="7693025" y="3732213"/>
          <p14:tracePt t="74523" x="7880350" y="3675063"/>
          <p14:tracePt t="74539" x="8040688" y="3617913"/>
          <p14:tracePt t="74556" x="8166100" y="3554413"/>
          <p14:tracePt t="74573" x="8247063" y="3497263"/>
          <p14:tracePt t="74590" x="8251825" y="3468688"/>
          <p14:tracePt t="74606" x="8264525" y="3440113"/>
          <p14:tracePt t="74623" x="8264525" y="3411538"/>
          <p14:tracePt t="74639" x="8258175" y="3378200"/>
          <p14:tracePt t="74656" x="8247063" y="3336925"/>
          <p14:tracePt t="74673" x="8223250" y="3297238"/>
          <p14:tracePt t="74689" x="8183563" y="3257550"/>
          <p14:tracePt t="74706" x="8126413" y="3211513"/>
          <p14:tracePt t="74723" x="8029575" y="3143250"/>
          <p14:tracePt t="74739" x="7886700" y="3079750"/>
          <p14:tracePt t="74756" x="7721600" y="3017838"/>
          <p14:tracePt t="74773" x="7423150" y="2932113"/>
          <p14:tracePt t="74790" x="7150100" y="2886075"/>
          <p14:tracePt t="74806" x="6829425" y="2846388"/>
          <p14:tracePt t="74823" x="6537325" y="2822575"/>
          <p14:tracePt t="74840" x="6303963" y="2822575"/>
          <p14:tracePt t="74856" x="6132513" y="2857500"/>
          <p14:tracePt t="74873" x="6035675" y="2903538"/>
          <p14:tracePt t="74890" x="5989638" y="2936875"/>
          <p14:tracePt t="74906" x="5989638" y="2949575"/>
          <p14:tracePt t="75110" x="5989638" y="2954338"/>
          <p14:tracePt t="75125" x="5989638" y="2960688"/>
          <p14:tracePt t="75134" x="5983288" y="2971800"/>
          <p14:tracePt t="75141" x="5983288" y="3011488"/>
          <p14:tracePt t="75157" x="5983288" y="3035300"/>
          <p14:tracePt t="75158" x="5978525" y="3046413"/>
          <p14:tracePt t="75173" x="5972175" y="3121025"/>
          <p14:tracePt t="75190" x="5972175" y="3165475"/>
          <p14:tracePt t="75206" x="5983288" y="3211513"/>
          <p14:tracePt t="75223" x="6011863" y="3246438"/>
          <p14:tracePt t="75240" x="6046788" y="3275013"/>
          <p14:tracePt t="75256" x="6092825" y="3303588"/>
          <p14:tracePt t="75273" x="6161088" y="3332163"/>
          <p14:tracePt t="75289" x="6240463" y="3349625"/>
          <p14:tracePt t="75306" x="6343650" y="3382963"/>
          <p14:tracePt t="75323" x="6464300" y="3406775"/>
          <p14:tracePt t="75339" x="6594475" y="3417888"/>
          <p14:tracePt t="75356" x="6715125" y="3435350"/>
          <p14:tracePt t="75373" x="6864350" y="3446463"/>
          <p14:tracePt t="75389" x="6943725" y="3463925"/>
          <p14:tracePt t="75406" x="6989763" y="3475038"/>
          <p14:tracePt t="75423" x="7023100" y="3486150"/>
          <p14:tracePt t="75439" x="7029450" y="3486150"/>
          <p14:tracePt t="75557" x="7011988" y="3479800"/>
          <p14:tracePt t="75565" x="6989763" y="3468688"/>
          <p14:tracePt t="75573" x="6904038" y="3429000"/>
          <p14:tracePt t="75582" x="6840538" y="3417888"/>
          <p14:tracePt t="75589" x="6704013" y="3378200"/>
          <p14:tracePt t="75606" x="6554788" y="3354388"/>
          <p14:tracePt t="75623" x="6407150" y="3336925"/>
          <p14:tracePt t="75639" x="6286500" y="3336925"/>
          <p14:tracePt t="75656" x="6178550" y="3336925"/>
          <p14:tracePt t="75673" x="6092825" y="3336925"/>
          <p14:tracePt t="75689" x="6029325" y="3354388"/>
          <p14:tracePt t="75706" x="5978525" y="3371850"/>
          <p14:tracePt t="75723" x="5921375" y="3394075"/>
          <p14:tracePt t="75739" x="5864225" y="3440113"/>
          <p14:tracePt t="75756" x="5778500" y="3492500"/>
          <p14:tracePt t="75773" x="5675313" y="3600450"/>
          <p14:tracePt t="75789" x="5635625" y="3679825"/>
          <p14:tracePt t="75806" x="5600700" y="3754438"/>
          <p14:tracePt t="75823" x="5578475" y="3811588"/>
          <p14:tracePt t="75840" x="5572125" y="3857625"/>
          <p14:tracePt t="75856" x="5572125" y="3897313"/>
          <p14:tracePt t="75872" x="5572125" y="3943350"/>
          <p14:tracePt t="75889" x="5578475" y="3989388"/>
          <p14:tracePt t="75907" x="5607050" y="4035425"/>
          <p14:tracePt t="75922" x="5640388" y="4068763"/>
          <p14:tracePt t="75939" x="5692775" y="4114800"/>
          <p14:tracePt t="75956" x="5783263" y="4143375"/>
          <p14:tracePt t="75973" x="5983288" y="4171950"/>
          <p14:tracePt t="75989" x="6165850" y="4183063"/>
          <p14:tracePt t="76006" x="6361113" y="4183063"/>
          <p14:tracePt t="76023" x="6600825" y="4171950"/>
          <p14:tracePt t="76039" x="6875463" y="4114800"/>
          <p14:tracePt t="76056" x="7108825" y="4057650"/>
          <p14:tracePt t="76073" x="7258050" y="4000500"/>
          <p14:tracePt t="76089" x="7372350" y="3943350"/>
          <p14:tracePt t="76106" x="7451725" y="3875088"/>
          <p14:tracePt t="76122" x="7497763" y="3806825"/>
          <p14:tracePt t="76139" x="7504113" y="3754438"/>
          <p14:tracePt t="76156" x="7504113" y="3703638"/>
          <p14:tracePt t="76173" x="7458075" y="3629025"/>
          <p14:tracePt t="76189" x="7412038" y="3582988"/>
          <p14:tracePt t="76206" x="7354888" y="3536950"/>
          <p14:tracePt t="76222" x="7264400" y="3479800"/>
          <p14:tracePt t="76239" x="7132638" y="3429000"/>
          <p14:tracePt t="76256" x="6972300" y="3382963"/>
          <p14:tracePt t="76273" x="6794500" y="3343275"/>
          <p14:tracePt t="76289" x="6600825" y="3325813"/>
          <p14:tracePt t="76306" x="6407150" y="3321050"/>
          <p14:tracePt t="76323" x="6211888" y="3321050"/>
          <p14:tracePt t="76339" x="6046788" y="3343275"/>
          <p14:tracePt t="76356" x="5892800" y="3394075"/>
          <p14:tracePt t="76373" x="5737225" y="3457575"/>
          <p14:tracePt t="76390" x="5657850" y="3503613"/>
          <p14:tracePt t="76406" x="5600700" y="3549650"/>
          <p14:tracePt t="76423" x="5549900" y="3594100"/>
          <p14:tracePt t="76439" x="5521325" y="3635375"/>
          <p14:tracePt t="76456" x="5492750" y="3686175"/>
          <p14:tracePt t="76473" x="5480050" y="3725863"/>
          <p14:tracePt t="76489" x="5480050" y="3771900"/>
          <p14:tracePt t="76506" x="5480050" y="3811588"/>
          <p14:tracePt t="76523" x="5480050" y="3846513"/>
          <p14:tracePt t="76539" x="5497513" y="3886200"/>
          <p14:tracePt t="76556" x="5526088" y="3921125"/>
          <p14:tracePt t="76573" x="5640388" y="4000500"/>
          <p14:tracePt t="76589" x="5772150" y="4046538"/>
          <p14:tracePt t="76606" x="5932488" y="4075113"/>
          <p14:tracePt t="76622" x="6149975" y="4092575"/>
          <p14:tracePt t="76639" x="6411913" y="4092575"/>
          <p14:tracePt t="76656" x="6726238" y="4068763"/>
          <p14:tracePt t="76673" x="7011988" y="4017963"/>
          <p14:tracePt t="76689" x="7258050" y="3932238"/>
          <p14:tracePt t="76706" x="7446963" y="3846513"/>
          <p14:tracePt t="76723" x="7554913" y="3765550"/>
          <p14:tracePt t="76739" x="7612063" y="3703638"/>
          <p14:tracePt t="76756" x="7629525" y="3663950"/>
          <p14:tracePt t="76773" x="7629525" y="3617913"/>
          <p14:tracePt t="76789" x="7612063" y="3578225"/>
          <p14:tracePt t="76806" x="7594600" y="3543300"/>
          <p14:tracePt t="76822" x="7550150" y="3503613"/>
          <p14:tracePt t="76840" x="7493000" y="3446463"/>
          <p14:tracePt t="76856" x="7383463" y="3378200"/>
          <p14:tracePt t="76873" x="7240588" y="3303588"/>
          <p14:tracePt t="76889" x="7069138" y="3235325"/>
          <p14:tracePt t="76906" x="6851650" y="3171825"/>
          <p14:tracePt t="76923" x="6554788" y="3103563"/>
          <p14:tracePt t="76939" x="6286500" y="3040063"/>
          <p14:tracePt t="76956" x="6040438" y="3006725"/>
          <p14:tracePt t="76973" x="5778500" y="3006725"/>
          <p14:tracePt t="76989" x="5640388" y="3022600"/>
          <p14:tracePt t="77006" x="5521325" y="3063875"/>
          <p14:tracePt t="77022" x="5429250" y="3121025"/>
          <p14:tracePt t="77039" x="5365750" y="3178175"/>
          <p14:tracePt t="77056" x="5321300" y="3251200"/>
          <p14:tracePt t="77072" x="5286375" y="3332163"/>
          <p14:tracePt t="77089" x="5257800" y="3394075"/>
          <p14:tracePt t="77106" x="5251450" y="3468688"/>
          <p14:tracePt t="77122" x="5251450" y="3536950"/>
          <p14:tracePt t="77139" x="5292725" y="3635375"/>
          <p14:tracePt t="77156" x="5332413" y="3708400"/>
          <p14:tracePt t="77173" x="5435600" y="3822700"/>
          <p14:tracePt t="77189" x="5561013" y="3903663"/>
          <p14:tracePt t="77206" x="5721350" y="3983038"/>
          <p14:tracePt t="77222" x="5908675" y="4040188"/>
          <p14:tracePt t="77239" x="6161088" y="4079875"/>
          <p14:tracePt t="77256" x="6446838" y="4086225"/>
          <p14:tracePt t="77273" x="6692900" y="4086225"/>
          <p14:tracePt t="77289" x="6892925" y="4068763"/>
          <p14:tracePt t="77306" x="7018338" y="4046538"/>
          <p14:tracePt t="77322" x="7080250" y="4035425"/>
          <p14:tracePt t="77339" x="7092950" y="4029075"/>
          <p14:tracePt t="77567" x="0" y="0"/>
        </p14:tracePtLst>
        <p14:tracePtLst>
          <p14:tracePt t="87110" x="6835775" y="4965700"/>
          <p14:tracePt t="87214" x="6835775" y="4960938"/>
          <p14:tracePt t="87221" x="6840538" y="4949825"/>
          <p14:tracePt t="87229" x="6851650" y="4932363"/>
          <p14:tracePt t="87246" x="6858000" y="4908550"/>
          <p14:tracePt t="87262" x="6875463" y="4892675"/>
          <p14:tracePt t="87278" x="6892925" y="4864100"/>
          <p14:tracePt t="87294" x="6908800" y="4846638"/>
          <p14:tracePt t="87310" x="6915150" y="4822825"/>
          <p14:tracePt t="87326" x="6932613" y="4800600"/>
          <p14:tracePt t="87342" x="6943725" y="4789488"/>
          <p14:tracePt t="87358" x="6943725" y="4778375"/>
          <p14:tracePt t="87374" x="6943725" y="4760913"/>
          <p14:tracePt t="87406" x="6943725" y="4754563"/>
          <p14:tracePt t="87414" x="6943725" y="4743450"/>
          <p14:tracePt t="87430" x="6943725" y="4732338"/>
          <p14:tracePt t="87456" x="6926263" y="4714875"/>
          <p14:tracePt t="87461" x="6904038" y="4703763"/>
          <p14:tracePt t="87478" x="6869113" y="4686300"/>
          <p14:tracePt t="87490" x="6823075" y="4668838"/>
          <p14:tracePt t="87506" x="6765925" y="4651375"/>
          <p14:tracePt t="87523" x="6715125" y="4640263"/>
          <p14:tracePt t="87539" x="6640513" y="4629150"/>
          <p14:tracePt t="87556" x="6565900" y="4622800"/>
          <p14:tracePt t="87573" x="6429375" y="4600575"/>
          <p14:tracePt t="87590" x="6343650" y="4594225"/>
          <p14:tracePt t="87606" x="6257925" y="4583113"/>
          <p14:tracePt t="87623" x="6178550" y="4578350"/>
          <p14:tracePt t="87639" x="6097588" y="4578350"/>
          <p14:tracePt t="87656" x="5994400" y="4578350"/>
          <p14:tracePt t="87673" x="5886450" y="4589463"/>
          <p14:tracePt t="87690" x="5761038" y="4606925"/>
          <p14:tracePt t="87706" x="5629275" y="4635500"/>
          <p14:tracePt t="87723" x="5508625" y="4664075"/>
          <p14:tracePt t="87739" x="5400675" y="4708525"/>
          <p14:tracePt t="87756" x="5297488" y="4754563"/>
          <p14:tracePt t="87773" x="5154613" y="4840288"/>
          <p14:tracePt t="87790" x="5086350" y="4908550"/>
          <p14:tracePt t="87806" x="5018088" y="4989513"/>
          <p14:tracePt t="87822" x="4978400" y="5080000"/>
          <p14:tracePt t="87839" x="4937125" y="5183188"/>
          <p14:tracePt t="87856" x="4914900" y="5280025"/>
          <p14:tracePt t="87873" x="4908550" y="5360988"/>
          <p14:tracePt t="87890" x="4903788" y="5446713"/>
          <p14:tracePt t="87906" x="4903788" y="5526088"/>
          <p14:tracePt t="87923" x="4903788" y="5600700"/>
          <p14:tracePt t="87939" x="4908550" y="5668963"/>
          <p14:tracePt t="87956" x="4926013" y="5743575"/>
          <p14:tracePt t="87973" x="4932363" y="5829300"/>
          <p14:tracePt t="87990" x="4937125" y="5880100"/>
          <p14:tracePt t="88007" x="4943475" y="5926138"/>
          <p14:tracePt t="88023" x="4954588" y="5961063"/>
          <p14:tracePt t="88039" x="4965700" y="5994400"/>
          <p14:tracePt t="88056" x="4978400" y="6022975"/>
          <p14:tracePt t="88073" x="5000625" y="6046788"/>
          <p14:tracePt t="88090" x="5022850" y="6069013"/>
          <p14:tracePt t="88106" x="5051425" y="6092825"/>
          <p14:tracePt t="88123" x="5103813" y="6108700"/>
          <p14:tracePt t="88139" x="5165725" y="6143625"/>
          <p14:tracePt t="88156" x="5235575" y="6165850"/>
          <p14:tracePt t="88173" x="5378450" y="6207125"/>
          <p14:tracePt t="88190" x="5497513" y="6235700"/>
          <p14:tracePt t="88206" x="5640388" y="6251575"/>
          <p14:tracePt t="88223" x="5794375" y="6257925"/>
          <p14:tracePt t="88239" x="5949950" y="6257925"/>
          <p14:tracePt t="88256" x="6115050" y="6246813"/>
          <p14:tracePt t="88273" x="6280150" y="6240463"/>
          <p14:tracePt t="88290" x="6440488" y="6218238"/>
          <p14:tracePt t="88306" x="6589713" y="6183313"/>
          <p14:tracePt t="88323" x="6750050" y="6143625"/>
          <p14:tracePt t="88339" x="6937375" y="6086475"/>
          <p14:tracePt t="88356" x="7108825" y="6022975"/>
          <p14:tracePt t="88373" x="7326313" y="5915025"/>
          <p14:tracePt t="88390" x="7458075" y="5868988"/>
          <p14:tracePt t="88406" x="7589838" y="5818188"/>
          <p14:tracePt t="88423" x="7721600" y="5754688"/>
          <p14:tracePt t="88439" x="7847013" y="5680075"/>
          <p14:tracePt t="88456" x="7972425" y="5611813"/>
          <p14:tracePt t="88473" x="8108950" y="5543550"/>
          <p14:tracePt t="88491" x="8183563" y="5486400"/>
          <p14:tracePt t="88506" x="8235950" y="5446713"/>
          <p14:tracePt t="88523" x="8264525" y="5418138"/>
          <p14:tracePt t="88539" x="8280400" y="5400675"/>
          <p14:tracePt t="88556" x="8280400" y="5378450"/>
          <p14:tracePt t="88573" x="8280400" y="5354638"/>
          <p14:tracePt t="88589" x="8280400" y="5321300"/>
          <p14:tracePt t="88606" x="8258175" y="5286375"/>
          <p14:tracePt t="88623" x="8229600" y="5246688"/>
          <p14:tracePt t="88639" x="8183563" y="5194300"/>
          <p14:tracePt t="88656" x="8132763" y="5143500"/>
          <p14:tracePt t="88673" x="8064500" y="5086350"/>
          <p14:tracePt t="88689" x="7983538" y="5029200"/>
          <p14:tracePt t="88706" x="7886700" y="4972050"/>
          <p14:tracePt t="88723" x="7761288" y="4897438"/>
          <p14:tracePt t="88739" x="7635875" y="4835525"/>
          <p14:tracePt t="88756" x="7508875" y="4765675"/>
          <p14:tracePt t="88773" x="7315200" y="4679950"/>
          <p14:tracePt t="88790" x="7183438" y="4629150"/>
          <p14:tracePt t="88806" x="7051675" y="4578350"/>
          <p14:tracePt t="88823" x="6937375" y="4543425"/>
          <p14:tracePt t="88839" x="6823075" y="4514850"/>
          <p14:tracePt t="88856" x="6704013" y="4475163"/>
          <p14:tracePt t="88873" x="6572250" y="4446588"/>
          <p14:tracePt t="88889" x="6451600" y="4411663"/>
          <p14:tracePt t="88906" x="6332538" y="4400550"/>
          <p14:tracePt t="88923" x="6211888" y="4383088"/>
          <p14:tracePt t="88939" x="6064250" y="4365625"/>
          <p14:tracePt t="88956" x="5921375" y="4360863"/>
          <p14:tracePt t="88973" x="5703888" y="4354513"/>
          <p14:tracePt t="88990" x="5537200" y="4360863"/>
          <p14:tracePt t="89006" x="5372100" y="4389438"/>
          <p14:tracePt t="89023" x="5183188" y="4411663"/>
          <p14:tracePt t="89041" x="5006975" y="4451350"/>
          <p14:tracePt t="89056" x="4835525" y="4492625"/>
          <p14:tracePt t="89073" x="4697413" y="4537075"/>
          <p14:tracePt t="89089" x="4583113" y="4600575"/>
          <p14:tracePt t="89106" x="4479925" y="4668838"/>
          <p14:tracePt t="89123" x="4400550" y="4743450"/>
          <p14:tracePt t="89140" x="4343400" y="4818063"/>
          <p14:tracePt t="89156" x="4286250" y="4908550"/>
          <p14:tracePt t="89173" x="4222750" y="5029200"/>
          <p14:tracePt t="89189" x="4200525" y="5103813"/>
          <p14:tracePt t="89206" x="4189413" y="5183188"/>
          <p14:tracePt t="89223" x="4189413" y="5251450"/>
          <p14:tracePt t="89239" x="4194175" y="5337175"/>
          <p14:tracePt t="89256" x="4222750" y="5418138"/>
          <p14:tracePt t="89273" x="4268788" y="5514975"/>
          <p14:tracePt t="89289" x="4321175" y="5600700"/>
          <p14:tracePt t="89306" x="4378325" y="5692775"/>
          <p14:tracePt t="89323" x="4451350" y="5772150"/>
          <p14:tracePt t="89339" x="4549775" y="5857875"/>
          <p14:tracePt t="89356" x="4675188" y="5932488"/>
          <p14:tracePt t="89373" x="4892675" y="6029325"/>
          <p14:tracePt t="89390" x="5051425" y="6075363"/>
          <p14:tracePt t="89406" x="5251450" y="6137275"/>
          <p14:tracePt t="89423" x="5464175" y="6178550"/>
          <p14:tracePt t="89439" x="5708650" y="6218238"/>
          <p14:tracePt t="89456" x="5903913" y="6240463"/>
          <p14:tracePt t="89473" x="6097588" y="6257925"/>
          <p14:tracePt t="89489" x="6292850" y="6275388"/>
          <p14:tracePt t="89506" x="6497638" y="6275388"/>
          <p14:tracePt t="89523" x="6686550" y="6275388"/>
          <p14:tracePt t="89540" x="6915150" y="6264275"/>
          <p14:tracePt t="89557" x="7126288" y="6229350"/>
          <p14:tracePt t="89573" x="7394575" y="6178550"/>
          <p14:tracePt t="89589" x="7532688" y="6132513"/>
          <p14:tracePt t="89606" x="7675563" y="6086475"/>
          <p14:tracePt t="89623" x="7812088" y="6000750"/>
          <p14:tracePt t="89640" x="7950200" y="5886450"/>
          <p14:tracePt t="89656" x="8064500" y="5789613"/>
          <p14:tracePt t="89673" x="8178800" y="5680075"/>
          <p14:tracePt t="89689" x="8293100" y="5578475"/>
          <p14:tracePt t="89706" x="8372475" y="5514975"/>
          <p14:tracePt t="89723" x="8418513" y="5468938"/>
          <p14:tracePt t="89740" x="8440738" y="5440363"/>
          <p14:tracePt t="89756" x="8447088" y="5422900"/>
          <p14:tracePt t="89773" x="8447088" y="5394325"/>
          <p14:tracePt t="89789" x="8447088" y="5365750"/>
          <p14:tracePt t="89806" x="8429625" y="5332413"/>
          <p14:tracePt t="89823" x="8389938" y="5268913"/>
          <p14:tracePt t="89840" x="8321675" y="5189538"/>
          <p14:tracePt t="89856" x="8240713" y="5114925"/>
          <p14:tracePt t="89873" x="8150225" y="5035550"/>
          <p14:tracePt t="89890" x="8051800" y="4943475"/>
          <p14:tracePt t="89906" x="7932738" y="4857750"/>
          <p14:tracePt t="89923" x="7818438" y="4772025"/>
          <p14:tracePt t="89940" x="7693025" y="4697413"/>
          <p14:tracePt t="89956" x="7578725" y="4640263"/>
          <p14:tracePt t="89973" x="7389813" y="4554538"/>
          <p14:tracePt t="89989" x="7269163" y="4497388"/>
          <p14:tracePt t="90006" x="7115175" y="4446588"/>
          <p14:tracePt t="90023" x="6943725" y="4389438"/>
          <p14:tracePt t="90040" x="6765925" y="4337050"/>
          <p14:tracePt t="90056" x="6594475" y="4292600"/>
          <p14:tracePt t="90073" x="6418263" y="4251325"/>
          <p14:tracePt t="90089" x="6251575" y="4211638"/>
          <p14:tracePt t="90106" x="6080125" y="4178300"/>
          <p14:tracePt t="90123" x="5943600" y="4171950"/>
          <p14:tracePt t="90139" x="5807075" y="4171950"/>
          <p14:tracePt t="90156" x="5680075" y="4189413"/>
          <p14:tracePt t="90173" x="5468938" y="4235450"/>
          <p14:tracePt t="90189" x="5349875" y="4268788"/>
          <p14:tracePt t="90206" x="5235575" y="4314825"/>
          <p14:tracePt t="90223" x="5126038" y="4371975"/>
          <p14:tracePt t="90239" x="5040313" y="4422775"/>
          <p14:tracePt t="90256" x="4954588" y="4486275"/>
          <p14:tracePt t="90273" x="4879975" y="4560888"/>
          <p14:tracePt t="90289" x="4818063" y="4640263"/>
          <p14:tracePt t="90306" x="4749800" y="4725988"/>
          <p14:tracePt t="90323" x="4697413" y="4818063"/>
          <p14:tracePt t="90339" x="4651375" y="4921250"/>
          <p14:tracePt t="90356" x="4611688" y="5006975"/>
          <p14:tracePt t="90373" x="4578350" y="5114925"/>
          <p14:tracePt t="90389" x="4572000" y="5165725"/>
          <p14:tracePt t="90406" x="4565650" y="5218113"/>
          <p14:tracePt t="90423" x="4565650" y="5264150"/>
          <p14:tracePt t="90439" x="4565650" y="5303838"/>
          <p14:tracePt t="90456" x="4572000" y="5337175"/>
          <p14:tracePt t="90473" x="4583113" y="5365750"/>
          <p14:tracePt t="90489" x="4600575" y="5394325"/>
          <p14:tracePt t="90506" x="4618038" y="5422900"/>
          <p14:tracePt t="90523" x="4640263" y="5457825"/>
          <p14:tracePt t="90539" x="4675188" y="5492750"/>
          <p14:tracePt t="90556" x="4697413" y="5521325"/>
          <p14:tracePt t="90556" x="4714875" y="5532438"/>
          <p14:tracePt t="90574" x="4778375" y="5572125"/>
          <p14:tracePt t="90589" x="4846638" y="5618163"/>
          <p14:tracePt t="90606" x="4921250" y="5651500"/>
          <p14:tracePt t="90622" x="5006975" y="5686425"/>
          <p14:tracePt t="90639" x="5121275" y="5732463"/>
          <p14:tracePt t="90656" x="5222875" y="5761038"/>
          <p14:tracePt t="90673" x="5343525" y="5800725"/>
          <p14:tracePt t="90689" x="5464175" y="5829300"/>
          <p14:tracePt t="90706" x="5594350" y="5857875"/>
          <p14:tracePt t="90723" x="5737225" y="5875338"/>
          <p14:tracePt t="90739" x="5892800" y="5892800"/>
          <p14:tracePt t="90757" x="6075363" y="5897563"/>
          <p14:tracePt t="90773" x="6365875" y="5921375"/>
          <p14:tracePt t="90790" x="6561138" y="5932488"/>
          <p14:tracePt t="90806" x="6754813" y="5932488"/>
          <p14:tracePt t="90823" x="6965950" y="5903913"/>
          <p14:tracePt t="90839" x="7121525" y="5880100"/>
          <p14:tracePt t="90856" x="7240588" y="5857875"/>
          <p14:tracePt t="90873" x="7326313" y="5840413"/>
          <p14:tracePt t="90889" x="7418388" y="5811838"/>
          <p14:tracePt t="90906" x="7515225" y="5772150"/>
          <p14:tracePt t="90923" x="7572375" y="5726113"/>
          <p14:tracePt t="90939" x="7618413" y="5680075"/>
          <p14:tracePt t="90956" x="7664450" y="5635625"/>
          <p14:tracePt t="90973" x="7708900" y="5561013"/>
          <p14:tracePt t="90989" x="7737475" y="5514975"/>
          <p14:tracePt t="91006" x="7761288" y="5464175"/>
          <p14:tracePt t="91023" x="7772400" y="5429250"/>
          <p14:tracePt t="91039" x="7778750" y="5372100"/>
          <p14:tracePt t="91056" x="7783513" y="5332413"/>
          <p14:tracePt t="91073" x="7783513" y="5280025"/>
          <p14:tracePt t="91089" x="7783513" y="5235575"/>
          <p14:tracePt t="91106" x="7778750" y="5200650"/>
          <p14:tracePt t="91123" x="7761288" y="5165725"/>
          <p14:tracePt t="91140" x="7737475" y="5114925"/>
          <p14:tracePt t="91157" x="7697788" y="5057775"/>
          <p14:tracePt t="91173" x="7612063" y="4965700"/>
          <p14:tracePt t="91189" x="7532688" y="4903788"/>
          <p14:tracePt t="91206" x="7429500" y="4835525"/>
          <p14:tracePt t="91223" x="7315200" y="4772025"/>
          <p14:tracePt t="91239" x="7189788" y="4708525"/>
          <p14:tracePt t="91256" x="7046913" y="4646613"/>
          <p14:tracePt t="91273" x="6892925" y="4589463"/>
          <p14:tracePt t="91289" x="6732588" y="4543425"/>
          <p14:tracePt t="91306" x="6554788" y="4503738"/>
          <p14:tracePt t="91323" x="6378575" y="4464050"/>
          <p14:tracePt t="91339" x="6200775" y="4440238"/>
          <p14:tracePt t="91356" x="6029325" y="4429125"/>
          <p14:tracePt t="91373" x="5761038" y="4440238"/>
          <p14:tracePt t="91389" x="5594350" y="4464050"/>
          <p14:tracePt t="91406" x="5446713" y="4497388"/>
          <p14:tracePt t="91423" x="5297488" y="4525963"/>
          <p14:tracePt t="91439" x="5165725" y="4560888"/>
          <p14:tracePt t="91456" x="5057775" y="4578350"/>
          <p14:tracePt t="91473" x="4983163" y="4600575"/>
          <p14:tracePt t="91489" x="4943475" y="4622800"/>
          <p14:tracePt t="91506" x="4914900" y="4635500"/>
          <p14:tracePt t="91523" x="4903788" y="4646613"/>
          <p14:tracePt t="91716" x="0" y="0"/>
        </p14:tracePtLst>
        <p14:tracePtLst>
          <p14:tracePt t="93261" x="3006725" y="5022850"/>
          <p14:tracePt t="93365" x="3011488" y="5022850"/>
          <p14:tracePt t="93373" x="3040063" y="5035550"/>
          <p14:tracePt t="93382" x="3063875" y="5040313"/>
          <p14:tracePt t="93397" x="3103563" y="5057775"/>
          <p14:tracePt t="93413" x="3160713" y="5080000"/>
          <p14:tracePt t="93429" x="3228975" y="5092700"/>
          <p14:tracePt t="93445" x="3308350" y="5097463"/>
          <p14:tracePt t="93461" x="3417888" y="5097463"/>
          <p14:tracePt t="93477" x="3549650" y="5097463"/>
          <p14:tracePt t="93493" x="3686175" y="5086350"/>
          <p14:tracePt t="93509" x="3822700" y="5064125"/>
          <p14:tracePt t="93525" x="3971925" y="5035550"/>
          <p14:tracePt t="93541" x="4114800" y="5000625"/>
          <p14:tracePt t="93556" x="4246563" y="4949825"/>
          <p14:tracePt t="93573" x="4378325" y="4875213"/>
          <p14:tracePt t="93589" x="4406900" y="4846638"/>
          <p14:tracePt t="93613" x="4422775" y="4822825"/>
          <p14:tracePt t="93629" x="4429125" y="4800600"/>
          <p14:tracePt t="93653" x="4429125" y="4789488"/>
          <p14:tracePt t="93661" x="4435475" y="4778375"/>
          <p14:tracePt t="93672" x="4435475" y="4765675"/>
          <p14:tracePt t="93689" x="4435475" y="4760913"/>
          <p14:tracePt t="93706" x="4418013" y="4749800"/>
          <p14:tracePt t="93723" x="4394200" y="4732338"/>
          <p14:tracePt t="93739" x="4349750" y="4703763"/>
          <p14:tracePt t="93756" x="4292600" y="4675188"/>
          <p14:tracePt t="93772" x="4178300" y="4622800"/>
          <p14:tracePt t="93790" x="4097338" y="4594225"/>
          <p14:tracePt t="93806" x="4011613" y="4572000"/>
          <p14:tracePt t="93822" x="3921125" y="4549775"/>
          <p14:tracePt t="93839" x="3829050" y="4537075"/>
          <p14:tracePt t="93856" x="3725863" y="4521200"/>
          <p14:tracePt t="93872" x="3611563" y="4521200"/>
          <p14:tracePt t="93889" x="3479800" y="4514850"/>
          <p14:tracePt t="93906" x="3325813" y="4514850"/>
          <p14:tracePt t="93923" x="3149600" y="4521200"/>
          <p14:tracePt t="93939" x="2954338" y="4532313"/>
          <p14:tracePt t="93956" x="2760663" y="4565650"/>
          <p14:tracePt t="93972" x="2503488" y="4622800"/>
          <p14:tracePt t="93989" x="2371725" y="4664075"/>
          <p14:tracePt t="94006" x="2274888" y="4697413"/>
          <p14:tracePt t="94022" x="2217738" y="4737100"/>
          <p14:tracePt t="94039" x="2189163" y="4772025"/>
          <p14:tracePt t="94056" x="2178050" y="4794250"/>
          <p14:tracePt t="94072" x="2165350" y="4835525"/>
          <p14:tracePt t="94089" x="2165350" y="4879975"/>
          <p14:tracePt t="94106" x="2165350" y="4908550"/>
          <p14:tracePt t="94123" x="2178050" y="4937125"/>
          <p14:tracePt t="94139" x="2217738" y="4965700"/>
          <p14:tracePt t="94156" x="2286000" y="5000625"/>
          <p14:tracePt t="94172" x="2389188" y="5035550"/>
          <p14:tracePt t="94189" x="2451100" y="5040313"/>
          <p14:tracePt t="94206" x="2486025" y="5046663"/>
          <p14:tracePt t="94222" x="2492375" y="5046663"/>
          <p14:tracePt t="94445" x="2503488" y="5046663"/>
          <p14:tracePt t="94453" x="2508250" y="5046663"/>
          <p14:tracePt t="94461" x="2514600" y="5046663"/>
          <p14:tracePt t="94469" x="2525713" y="5046663"/>
          <p14:tracePt t="94473" x="2543175" y="5040313"/>
          <p14:tracePt t="94489" x="2554288" y="5040313"/>
          <p14:tracePt t="94565" x="2543175" y="5035550"/>
          <p14:tracePt t="94582" x="2457450" y="5022850"/>
          <p14:tracePt t="94589" x="2382838" y="5006975"/>
          <p14:tracePt t="94590" x="2246313" y="4978400"/>
          <p14:tracePt t="94606" x="2097088" y="4943475"/>
          <p14:tracePt t="94623" x="1954213" y="4921250"/>
          <p14:tracePt t="94639" x="1846263" y="4897438"/>
          <p14:tracePt t="94656" x="1765300" y="4886325"/>
          <p14:tracePt t="94672" x="1692275" y="4879975"/>
          <p14:tracePt t="94689" x="1628775" y="4875213"/>
          <p14:tracePt t="94706" x="1589088" y="4868863"/>
          <p14:tracePt t="94722" x="1554163" y="4868863"/>
          <p14:tracePt t="94739" x="1508125" y="4864100"/>
          <p14:tracePt t="94756" x="1468438" y="4864100"/>
          <p14:tracePt t="94772" x="1382713" y="4864100"/>
          <p14:tracePt t="94789" x="1325563" y="4864100"/>
          <p14:tracePt t="94806" x="1263650" y="4868863"/>
          <p14:tracePt t="94822" x="1189038" y="4875213"/>
          <p14:tracePt t="94839" x="1096963" y="4879975"/>
          <p14:tracePt t="94856" x="1017588" y="4897438"/>
          <p14:tracePt t="94873" x="942975" y="4914900"/>
          <p14:tracePt t="94889" x="863600" y="4937125"/>
          <p14:tracePt t="94906" x="782638" y="4965700"/>
          <p14:tracePt t="94922" x="703263" y="4989513"/>
          <p14:tracePt t="94939" x="617538" y="5018088"/>
          <p14:tracePt t="94956" x="542925" y="5051425"/>
          <p14:tracePt t="94972" x="439738" y="5103813"/>
          <p14:tracePt t="94989" x="388938" y="5132388"/>
          <p14:tracePt t="95006" x="349250" y="5160963"/>
          <p14:tracePt t="95022" x="314325" y="5189538"/>
          <p14:tracePt t="95039" x="279400" y="5211763"/>
          <p14:tracePt t="95056" x="263525" y="5229225"/>
          <p14:tracePt t="95072" x="246063" y="5251450"/>
          <p14:tracePt t="95089" x="234950" y="5275263"/>
          <p14:tracePt t="95106" x="228600" y="5297488"/>
          <p14:tracePt t="95122" x="228600" y="5321300"/>
          <p14:tracePt t="95139" x="234950" y="5349875"/>
          <p14:tracePt t="95156" x="257175" y="5383213"/>
          <p14:tracePt t="95172" x="331788" y="5429250"/>
          <p14:tracePt t="95189" x="417513" y="5457825"/>
          <p14:tracePt t="95206" x="536575" y="5497513"/>
          <p14:tracePt t="95222" x="668338" y="5526088"/>
          <p14:tracePt t="95239" x="788988" y="5549900"/>
          <p14:tracePt t="95256" x="920750" y="5572125"/>
          <p14:tracePt t="95272" x="1028700" y="5572125"/>
          <p14:tracePt t="95289" x="1143000" y="5572125"/>
          <p14:tracePt t="95306" x="1250950" y="5565775"/>
          <p14:tracePt t="95322" x="1393825" y="5543550"/>
          <p14:tracePt t="95339" x="1531938" y="5508625"/>
          <p14:tracePt t="95356" x="1708150" y="5468938"/>
          <p14:tracePt t="95372" x="1903413" y="5422900"/>
          <p14:tracePt t="95389" x="1943100" y="5407025"/>
          <p14:tracePt t="95406" x="1954213" y="5407025"/>
          <p14:tracePt t="95461" x="1949450" y="5400675"/>
          <p14:tracePt t="95469" x="1943100" y="5400675"/>
          <p14:tracePt t="95482" x="1936750" y="5400675"/>
          <p14:tracePt t="95485" x="1925638" y="5394325"/>
          <p14:tracePt t="95506" x="1908175" y="5394325"/>
          <p14:tracePt t="95506" x="1903413" y="5394325"/>
          <p14:tracePt t="95522" x="1897063" y="5394325"/>
          <p14:tracePt t="95726" x="1903413" y="5394325"/>
          <p14:tracePt t="95733" x="1920875" y="5394325"/>
          <p14:tracePt t="95740" x="1931988" y="5389563"/>
          <p14:tracePt t="95749" x="1954213" y="5389563"/>
          <p14:tracePt t="95757" x="2046288" y="5378450"/>
          <p14:tracePt t="95772" x="2268538" y="5349875"/>
          <p14:tracePt t="95789" x="2428875" y="5332413"/>
          <p14:tracePt t="95806" x="2565400" y="5314950"/>
          <p14:tracePt t="95822" x="2646363" y="5308600"/>
          <p14:tracePt t="95839" x="2708275" y="5303838"/>
          <p14:tracePt t="95856" x="2754313" y="5297488"/>
          <p14:tracePt t="95872" x="2782888" y="5297488"/>
          <p14:tracePt t="95889" x="2822575" y="5292725"/>
          <p14:tracePt t="95906" x="2851150" y="5286375"/>
          <p14:tracePt t="95922" x="2892425" y="5280025"/>
          <p14:tracePt t="95939" x="2936875" y="5275263"/>
          <p14:tracePt t="95956" x="3000375" y="5268913"/>
          <p14:tracePt t="95972" x="3092450" y="5257800"/>
          <p14:tracePt t="95989" x="3143250" y="5251450"/>
          <p14:tracePt t="96006" x="3182938" y="5246688"/>
          <p14:tracePt t="96022" x="3217863" y="5240338"/>
          <p14:tracePt t="96039" x="3240088" y="5235575"/>
          <p14:tracePt t="96056" x="3246438" y="5229225"/>
          <p14:tracePt t="96056" x="0" y="0"/>
        </p14:tracePtLst>
        <p14:tracePtLst>
          <p14:tracePt t="99443" x="4811713" y="4954588"/>
          <p14:tracePt t="99565" x="4829175" y="4949825"/>
          <p14:tracePt t="99573" x="4875213" y="4943475"/>
          <p14:tracePt t="99589" x="4949825" y="4926013"/>
          <p14:tracePt t="99605" x="5035550" y="4897438"/>
          <p14:tracePt t="99622" x="5086350" y="4886325"/>
          <p14:tracePt t="99623" x="5189538" y="4851400"/>
          <p14:tracePt t="99640" x="5292725" y="4806950"/>
          <p14:tracePt t="99656" x="5389563" y="4749800"/>
          <p14:tracePt t="99673" x="5468938" y="4692650"/>
          <p14:tracePt t="99689" x="5532438" y="4640263"/>
          <p14:tracePt t="99705" x="5572125" y="4611688"/>
          <p14:tracePt t="99722" x="5594350" y="4589463"/>
          <p14:tracePt t="99739" x="5600700" y="4583113"/>
          <p14:tracePt t="99869" x="5600700" y="4578350"/>
          <p14:tracePt t="99885" x="5583238" y="4578350"/>
          <p14:tracePt t="99893" x="5561013" y="4578350"/>
          <p14:tracePt t="99901" x="5532438" y="4578350"/>
          <p14:tracePt t="99909" x="5435600" y="4589463"/>
          <p14:tracePt t="99922" x="5321300" y="4618038"/>
          <p14:tracePt t="99939" x="5211763" y="4640263"/>
          <p14:tracePt t="99955" x="5132388" y="4675188"/>
          <p14:tracePt t="99972" x="5057775" y="4708525"/>
          <p14:tracePt t="99989" x="5029200" y="4737100"/>
          <p14:tracePt t="100005" x="5000625" y="4760913"/>
          <p14:tracePt t="100022" x="4983163" y="4789488"/>
          <p14:tracePt t="100039" x="4965700" y="4818063"/>
          <p14:tracePt t="100056" x="4960938" y="4846638"/>
          <p14:tracePt t="100072" x="4960938" y="4875213"/>
          <p14:tracePt t="100089" x="4965700" y="4908550"/>
          <p14:tracePt t="100105" x="5000625" y="4943475"/>
          <p14:tracePt t="100122" x="5040313" y="4972050"/>
          <p14:tracePt t="100139" x="5108575" y="5006975"/>
          <p14:tracePt t="100155" x="5189538" y="5040313"/>
          <p14:tracePt t="100172" x="5308600" y="5097463"/>
          <p14:tracePt t="100189" x="5372100" y="5126038"/>
          <p14:tracePt t="100205" x="5435600" y="5165725"/>
          <p14:tracePt t="100222" x="5486400" y="5211763"/>
          <p14:tracePt t="100239" x="5549900" y="5275263"/>
          <p14:tracePt t="100255" x="5607050" y="5383213"/>
          <p14:tracePt t="100272" x="5692775" y="5543550"/>
          <p14:tracePt t="100289" x="5726113" y="5697538"/>
          <p14:tracePt t="100305" x="5743575" y="5807075"/>
          <p14:tracePt t="100322" x="5743575" y="5886450"/>
          <p14:tracePt t="100339" x="5715000" y="5978525"/>
          <p14:tracePt t="100356" x="5668963" y="6092825"/>
          <p14:tracePt t="100372" x="5594350" y="6240463"/>
          <p14:tracePt t="100389" x="5554663" y="6308725"/>
          <p14:tracePt t="100405" x="5526088" y="6365875"/>
          <p14:tracePt t="100422" x="5503863" y="6400800"/>
          <p14:tracePt t="100439" x="5492750" y="6423025"/>
          <p14:tracePt t="100455" x="5480050" y="6440488"/>
          <p14:tracePt t="100472" x="5468938" y="6464300"/>
          <p14:tracePt t="100489" x="5457825" y="6475413"/>
          <p14:tracePt t="100505" x="5440363" y="6492875"/>
          <p14:tracePt t="100522" x="5418138" y="6508750"/>
          <p14:tracePt t="100539" x="5389563" y="6515100"/>
          <p14:tracePt t="100555" x="5360988" y="6526213"/>
          <p14:tracePt t="100572" x="5308600" y="6550025"/>
          <p14:tracePt t="100589" x="5264150" y="6561138"/>
          <p14:tracePt t="100605" x="5218113" y="6578600"/>
          <p14:tracePt t="100622" x="5178425" y="6594475"/>
          <p14:tracePt t="100639" x="5154613" y="6623050"/>
          <p14:tracePt t="100655" x="5137150" y="6640513"/>
          <p14:tracePt t="100672" x="5126038" y="6669088"/>
          <p14:tracePt t="100689" x="5126038" y="6697663"/>
          <p14:tracePt t="100706" x="5126038" y="6721475"/>
          <p14:tracePt t="100722" x="5126038" y="6737350"/>
          <p14:tracePt t="100739" x="5132388" y="6761163"/>
          <p14:tracePt t="100755" x="5154613" y="6772275"/>
          <p14:tracePt t="100772" x="5194300" y="6783388"/>
          <p14:tracePt t="100789" x="5211763" y="6794500"/>
          <p14:tracePt t="100805" x="5246688" y="6800850"/>
          <p14:tracePt t="100822" x="5275263" y="6811963"/>
          <p14:tracePt t="100839" x="5297488" y="6818313"/>
          <p14:tracePt t="100855" x="5332413" y="6823075"/>
          <p14:tracePt t="100872" x="5354638" y="6823075"/>
          <p14:tracePt t="100889" x="5378450" y="6823075"/>
          <p14:tracePt t="100905" x="5422900" y="6823075"/>
          <p14:tracePt t="100922" x="5468938" y="6823075"/>
          <p14:tracePt t="100939" x="5521325" y="6818313"/>
          <p14:tracePt t="100955" x="5578475" y="6800850"/>
          <p14:tracePt t="100972" x="5668963" y="6794500"/>
          <p14:tracePt t="100989" x="5721350" y="6789738"/>
          <p14:tracePt t="101005" x="5765800" y="6783388"/>
          <p14:tracePt t="101022" x="5818188" y="6778625"/>
          <p14:tracePt t="101039" x="5868988" y="6772275"/>
          <p14:tracePt t="101055" x="5926138" y="6761163"/>
          <p14:tracePt t="101072" x="5994400" y="6754813"/>
          <p14:tracePt t="101089" x="6069013" y="6750050"/>
          <p14:tracePt t="101105" x="6149975" y="6743700"/>
          <p14:tracePt t="101122" x="6218238" y="6737350"/>
          <p14:tracePt t="101139" x="6280150" y="6737350"/>
          <p14:tracePt t="101155" x="6343650" y="6726238"/>
          <p14:tracePt t="101172" x="6464300" y="6721475"/>
          <p14:tracePt t="101189" x="6583363" y="6708775"/>
          <p14:tracePt t="101206" x="6704013" y="6686550"/>
          <p14:tracePt t="101222" x="6851650" y="6646863"/>
          <p14:tracePt t="101239" x="6983413" y="6611938"/>
          <p14:tracePt t="101255" x="7121525" y="6600825"/>
          <p14:tracePt t="101272" x="7246938" y="6589713"/>
          <p14:tracePt t="101289" x="7354888" y="6583363"/>
          <p14:tracePt t="101305" x="7469188" y="6578600"/>
          <p14:tracePt t="101322" x="7537450" y="6572250"/>
          <p14:tracePt t="101339" x="7583488" y="6561138"/>
          <p14:tracePt t="101355" x="7629525" y="6537325"/>
          <p14:tracePt t="101373" x="7658100" y="6526213"/>
          <p14:tracePt t="101389" x="7680325" y="6515100"/>
          <p14:tracePt t="101405" x="7693025" y="6515100"/>
          <p14:tracePt t="101422" x="7697788" y="6503988"/>
          <p14:tracePt t="101439" x="7708900" y="6497638"/>
          <p14:tracePt t="101493" x="7708900" y="6486525"/>
          <p14:tracePt t="101501" x="7708900" y="6480175"/>
          <p14:tracePt t="101509" x="7704138" y="6475413"/>
          <p14:tracePt t="101522" x="7675563" y="6457950"/>
          <p14:tracePt t="101525" x="7618413" y="6418263"/>
          <p14:tracePt t="101539" x="7508875" y="6365875"/>
          <p14:tracePt t="101555" x="7350125" y="6315075"/>
          <p14:tracePt t="101572" x="6926263" y="6218238"/>
          <p14:tracePt t="101589" x="6550025" y="6172200"/>
          <p14:tracePt t="101605" x="6194425" y="6132513"/>
          <p14:tracePt t="101622" x="5892800" y="6092825"/>
          <p14:tracePt t="101639" x="5680075" y="6092825"/>
          <p14:tracePt t="101655" x="5514975" y="6103938"/>
          <p14:tracePt t="101672" x="5394325" y="6132513"/>
          <p14:tracePt t="101689" x="5337175" y="6154738"/>
          <p14:tracePt t="101706" x="5326063" y="6172200"/>
          <p14:tracePt t="101789" x="5332413" y="6172200"/>
          <p14:tracePt t="101798" x="5354638" y="6149975"/>
          <p14:tracePt t="101805" x="5389563" y="6108700"/>
          <p14:tracePt t="101806" x="5503863" y="6011863"/>
          <p14:tracePt t="101822" x="5640388" y="5886450"/>
          <p14:tracePt t="101839" x="5829300" y="5686425"/>
          <p14:tracePt t="101855" x="6108700" y="5372100"/>
          <p14:tracePt t="101872" x="6383338" y="4989513"/>
          <p14:tracePt t="101889" x="6554788" y="4697413"/>
          <p14:tracePt t="101905" x="6618288" y="4554538"/>
          <p14:tracePt t="101922" x="6646863" y="4475163"/>
          <p14:tracePt t="101939" x="6646863" y="4440238"/>
          <p14:tracePt t="101955" x="6646863" y="4418013"/>
          <p14:tracePt t="101972" x="6618288" y="4394200"/>
          <p14:tracePt t="101989" x="6561138" y="4378325"/>
          <p14:tracePt t="102005" x="6486525" y="4354513"/>
          <p14:tracePt t="102022" x="6378575" y="4343400"/>
          <p14:tracePt t="102039" x="6246813" y="4325938"/>
          <p14:tracePt t="102055" x="6103938" y="4321175"/>
          <p14:tracePt t="102072" x="5949950" y="4321175"/>
          <p14:tracePt t="102089" x="5772150" y="4321175"/>
          <p14:tracePt t="102105" x="5594350" y="4343400"/>
          <p14:tracePt t="102122" x="5435600" y="4400550"/>
          <p14:tracePt t="102139" x="5297488" y="4486275"/>
          <p14:tracePt t="102155" x="5207000" y="4600575"/>
          <p14:tracePt t="102172" x="5121275" y="4794250"/>
          <p14:tracePt t="102189" x="5097463" y="4921250"/>
          <p14:tracePt t="102206" x="5092700" y="5011738"/>
          <p14:tracePt t="102222" x="5092700" y="5057775"/>
          <p14:tracePt t="102238" x="5103813" y="5097463"/>
          <p14:tracePt t="102255" x="5132388" y="5132388"/>
          <p14:tracePt t="102272" x="5178425" y="5160963"/>
          <p14:tracePt t="102289" x="5275263" y="5207000"/>
          <p14:tracePt t="102305" x="5411788" y="5251450"/>
          <p14:tracePt t="102323" x="5583238" y="5286375"/>
          <p14:tracePt t="102339" x="5783263" y="5292725"/>
          <p14:tracePt t="102356" x="6103938" y="5286375"/>
          <p14:tracePt t="102372" x="6623050" y="5189538"/>
          <p14:tracePt t="102389" x="6869113" y="5114925"/>
          <p14:tracePt t="102405" x="7029450" y="5046663"/>
          <p14:tracePt t="102422" x="7115175" y="4983163"/>
          <p14:tracePt t="102438" x="7132638" y="4960938"/>
          <p14:tracePt t="102455" x="7137400" y="4937125"/>
          <p14:tracePt t="102472" x="7132638" y="4908550"/>
          <p14:tracePt t="102489" x="7097713" y="4875213"/>
          <p14:tracePt t="102505" x="7064375" y="4840288"/>
          <p14:tracePt t="102522" x="7029450" y="4818063"/>
          <p14:tracePt t="102538" x="7000875" y="4789488"/>
          <p14:tracePt t="102555" x="6961188" y="4760913"/>
          <p14:tracePt t="102572" x="6915150" y="4725988"/>
          <p14:tracePt t="102589" x="6892925" y="4721225"/>
          <p14:tracePt t="102605" x="6880225" y="4714875"/>
          <p14:tracePt t="102622" x="6858000" y="4708525"/>
          <p14:tracePt t="102638" x="6829425" y="4697413"/>
          <p14:tracePt t="102655" x="6807200" y="4692650"/>
          <p14:tracePt t="102672" x="6778625" y="4686300"/>
          <p14:tracePt t="102689" x="6743700" y="4679950"/>
          <p14:tracePt t="102705" x="6708775" y="4679950"/>
          <p14:tracePt t="102722" x="6680200" y="4675188"/>
          <p14:tracePt t="102739" x="6635750" y="4675188"/>
          <p14:tracePt t="102755" x="6572250" y="4664075"/>
          <p14:tracePt t="102772" x="6492875" y="4664075"/>
          <p14:tracePt t="102789" x="6440488" y="4664075"/>
          <p14:tracePt t="102805" x="6378575" y="4664075"/>
          <p14:tracePt t="102822" x="6321425" y="4664075"/>
          <p14:tracePt t="102838" x="6251575" y="4664075"/>
          <p14:tracePt t="102855" x="6178550" y="4664075"/>
          <p14:tracePt t="102872" x="6108700" y="4664075"/>
          <p14:tracePt t="102889" x="6046788" y="4664075"/>
          <p14:tracePt t="102905" x="6011863" y="4664075"/>
          <p14:tracePt t="102922" x="5978525" y="4668838"/>
          <p14:tracePt t="102938" x="5949950" y="4668838"/>
          <p14:tracePt t="102955" x="5915025" y="4675188"/>
          <p14:tracePt t="102972" x="5846763" y="4686300"/>
          <p14:tracePt t="102989" x="5794375" y="4692650"/>
          <p14:tracePt t="103005" x="5749925" y="4703763"/>
          <p14:tracePt t="103021" x="5686425" y="4708525"/>
          <p14:tracePt t="103038" x="5618163" y="4714875"/>
          <p14:tracePt t="103055" x="5543550" y="4721225"/>
          <p14:tracePt t="103071" x="5475288" y="4725988"/>
          <p14:tracePt t="103089" x="5418138" y="4737100"/>
          <p14:tracePt t="103105" x="5389563" y="4743450"/>
          <p14:tracePt t="103122" x="5354638" y="4749800"/>
          <p14:tracePt t="103138" x="5337175" y="4754563"/>
          <p14:tracePt t="103155" x="5321300" y="4765675"/>
          <p14:tracePt t="103172" x="5286375" y="4772025"/>
          <p14:tracePt t="103189" x="5275263" y="4783138"/>
          <p14:tracePt t="103205" x="5268913" y="4789488"/>
          <p14:tracePt t="103222" x="5257800" y="4794250"/>
          <p14:tracePt t="103238" x="5246688" y="4811713"/>
          <p14:tracePt t="103255" x="5229225" y="4818063"/>
          <p14:tracePt t="103272" x="5218113" y="4835525"/>
          <p14:tracePt t="103289" x="5211763" y="4846638"/>
          <p14:tracePt t="103305" x="5207000" y="4857750"/>
          <p14:tracePt t="103322" x="5200650" y="4879975"/>
          <p14:tracePt t="103339" x="5194300" y="4908550"/>
          <p14:tracePt t="103355" x="5194300" y="4943475"/>
          <p14:tracePt t="103372" x="5207000" y="5035550"/>
          <p14:tracePt t="103389" x="5222875" y="5126038"/>
          <p14:tracePt t="103405" x="5246688" y="5218113"/>
          <p14:tracePt t="103422" x="5257800" y="5292725"/>
          <p14:tracePt t="103438" x="5268913" y="5365750"/>
          <p14:tracePt t="103455" x="5268913" y="5422900"/>
          <p14:tracePt t="103472" x="5275263" y="5514975"/>
          <p14:tracePt t="103489" x="5280025" y="5578475"/>
          <p14:tracePt t="103505" x="5297488" y="5651500"/>
          <p14:tracePt t="103522" x="5308600" y="5703888"/>
          <p14:tracePt t="103538" x="5321300" y="5743575"/>
          <p14:tracePt t="103555" x="5326063" y="5772150"/>
          <p14:tracePt t="103572" x="5337175" y="5789613"/>
          <p14:tracePt t="103589" x="5343525" y="5794375"/>
          <p14:tracePt t="103605" x="5349875" y="5807075"/>
          <p14:tracePt t="103622" x="5349875" y="5811838"/>
          <p14:tracePt t="103638" x="5354638" y="5818188"/>
          <p14:tracePt t="103655" x="5360988" y="5822950"/>
          <p14:tracePt t="103672" x="5372100" y="5835650"/>
          <p14:tracePt t="103688" x="5378450" y="5840413"/>
          <p14:tracePt t="103705" x="5400675" y="5857875"/>
          <p14:tracePt t="103722" x="5407025" y="5868988"/>
          <p14:tracePt t="103739" x="5418138" y="5875338"/>
          <p14:tracePt t="103756" x="5422900" y="5886450"/>
          <p14:tracePt t="103772" x="5435600" y="5892800"/>
          <p14:tracePt t="103789" x="5446713" y="5892800"/>
          <p14:tracePt t="103805" x="5457825" y="5903913"/>
          <p14:tracePt t="103822" x="5475288" y="5915025"/>
          <p14:tracePt t="103839" x="5497513" y="5926138"/>
          <p14:tracePt t="103855" x="5508625" y="5932488"/>
          <p14:tracePt t="103872" x="5526088" y="5937250"/>
          <p14:tracePt t="103889" x="5549900" y="5949950"/>
          <p14:tracePt t="103905" x="5565775" y="5961063"/>
          <p14:tracePt t="103922" x="5600700" y="5972175"/>
          <p14:tracePt t="103938" x="5618163" y="5983288"/>
          <p14:tracePt t="103955" x="5640388" y="5989638"/>
          <p14:tracePt t="103955" x="5646738" y="5989638"/>
          <p14:tracePt t="103973" x="5657850" y="5994400"/>
          <p14:tracePt t="103989" x="5664200" y="5994400"/>
          <p14:tracePt t="104006" x="5680075" y="5994400"/>
          <p14:tracePt t="104022" x="5692775" y="5994400"/>
          <p14:tracePt t="104039" x="5697538" y="5994400"/>
          <p14:tracePt t="104055" x="5715000" y="5983288"/>
          <p14:tracePt t="104072" x="5726113" y="5972175"/>
          <p14:tracePt t="104088" x="5749925" y="5949950"/>
          <p14:tracePt t="104105" x="5772150" y="5926138"/>
          <p14:tracePt t="104122" x="5783263" y="5892800"/>
          <p14:tracePt t="104139" x="5800725" y="5868988"/>
          <p14:tracePt t="104155" x="5811838" y="5864225"/>
          <p14:tracePt t="104172" x="5818188" y="5851525"/>
          <p14:tracePt t="104326" x="5829300" y="5851525"/>
          <p14:tracePt t="104334" x="5840413" y="5851525"/>
          <p14:tracePt t="104341" x="5846763" y="5864225"/>
          <p14:tracePt t="104342" x="5864225" y="5875338"/>
          <p14:tracePt t="104356" x="5915025" y="5903913"/>
          <p14:tracePt t="104373" x="6000750" y="5965825"/>
          <p14:tracePt t="104390" x="6051550" y="6000750"/>
          <p14:tracePt t="104406" x="6080125" y="6029325"/>
          <p14:tracePt t="104423" x="6108700" y="6051550"/>
          <p14:tracePt t="104439" x="6126163" y="6064250"/>
          <p14:tracePt t="104456" x="6132513" y="6080125"/>
          <p14:tracePt t="104473" x="6143625" y="6086475"/>
          <p14:tracePt t="104489" x="6143625" y="6092825"/>
          <p14:tracePt t="104506" x="6154738" y="6103938"/>
          <p14:tracePt t="104523" x="6161088" y="6103938"/>
          <p14:tracePt t="104540" x="6172200" y="6121400"/>
          <p14:tracePt t="104556" x="6183313" y="6126163"/>
          <p14:tracePt t="104573" x="6211888" y="6143625"/>
          <p14:tracePt t="104590" x="6235700" y="6149975"/>
          <p14:tracePt t="104606" x="6264275" y="6161088"/>
          <p14:tracePt t="104623" x="6303963" y="6165850"/>
          <p14:tracePt t="104639" x="6361113" y="6172200"/>
          <p14:tracePt t="104656" x="6435725" y="6172200"/>
          <p14:tracePt t="104673" x="6521450" y="6172200"/>
          <p14:tracePt t="104689" x="6594475" y="6149975"/>
          <p14:tracePt t="104706" x="6651625" y="6132513"/>
          <p14:tracePt t="104723" x="6708775" y="6097588"/>
          <p14:tracePt t="104739" x="6754813" y="6064250"/>
          <p14:tracePt t="104757" x="6783388" y="6029325"/>
          <p14:tracePt t="104757" x="6794500" y="6018213"/>
          <p14:tracePt t="104774" x="6811963" y="5989638"/>
          <p14:tracePt t="104790" x="6829425" y="5961063"/>
          <p14:tracePt t="104806" x="6835775" y="5932488"/>
          <p14:tracePt t="104823" x="6840538" y="5892800"/>
          <p14:tracePt t="104839" x="6840538" y="5851525"/>
          <p14:tracePt t="104856" x="6835775" y="5829300"/>
          <p14:tracePt t="104873" x="6811963" y="5794375"/>
          <p14:tracePt t="104889" x="6754813" y="5737225"/>
          <p14:tracePt t="104906" x="6646863" y="5668963"/>
          <p14:tracePt t="104923" x="6521450" y="5611813"/>
          <p14:tracePt t="104940" x="6378575" y="5554663"/>
          <p14:tracePt t="104957" x="6137275" y="5492750"/>
          <p14:tracePt t="104974" x="5972175" y="5451475"/>
          <p14:tracePt t="104990" x="5829300" y="5400675"/>
          <p14:tracePt t="105006" x="5721350" y="5372100"/>
          <p14:tracePt t="105023" x="5607050" y="5337175"/>
          <p14:tracePt t="105039" x="5480050" y="5297488"/>
          <p14:tracePt t="105056" x="5383213" y="5275263"/>
          <p14:tracePt t="105073" x="5314950" y="5257800"/>
          <p14:tracePt t="105089" x="5275263" y="5240338"/>
          <p14:tracePt t="105106" x="5257800" y="5222875"/>
          <p14:tracePt t="105123" x="5240338" y="5207000"/>
          <p14:tracePt t="105140" x="5222875" y="5189538"/>
          <p14:tracePt t="105156" x="5211763" y="5160963"/>
          <p14:tracePt t="105173" x="5200650" y="5126038"/>
          <p14:tracePt t="105190" x="5189538" y="5103813"/>
          <p14:tracePt t="105206" x="5183188" y="5086350"/>
          <p14:tracePt t="105223" x="5172075" y="5057775"/>
          <p14:tracePt t="105239" x="5165725" y="5035550"/>
          <p14:tracePt t="105256" x="5160963" y="5000625"/>
          <p14:tracePt t="105273" x="5160963" y="4978400"/>
          <p14:tracePt t="105289" x="5154613" y="4954588"/>
          <p14:tracePt t="105306" x="5149850" y="4932363"/>
          <p14:tracePt t="105323" x="5149850" y="4921250"/>
          <p14:tracePt t="105339" x="5149850" y="4908550"/>
          <p14:tracePt t="105356" x="5149850" y="4897438"/>
          <p14:tracePt t="105373" x="5149850" y="4886325"/>
          <p14:tracePt t="105390" x="5149850" y="4868863"/>
          <p14:tracePt t="105406" x="5149850" y="4857750"/>
          <p14:tracePt t="105423" x="5149850" y="4846638"/>
          <p14:tracePt t="105439" x="5149850" y="4835525"/>
          <p14:tracePt t="105456" x="5149850" y="4829175"/>
          <p14:tracePt t="105473" x="5154613" y="4822825"/>
          <p14:tracePt t="105489" x="5160963" y="4822825"/>
          <p14:tracePt t="105525" x="5165725" y="4818063"/>
          <p14:tracePt t="105573" x="5172075" y="4818063"/>
          <p14:tracePt t="105581" x="5183188" y="4818063"/>
          <p14:tracePt t="105589" x="5211763" y="4840288"/>
          <p14:tracePt t="105599" x="5229225" y="4857750"/>
          <p14:tracePt t="105606" x="5257800" y="4903788"/>
          <p14:tracePt t="105623" x="5297488" y="4972050"/>
          <p14:tracePt t="105639" x="5343525" y="5068888"/>
          <p14:tracePt t="105656" x="5394325" y="5183188"/>
          <p14:tracePt t="105673" x="5440363" y="5308600"/>
          <p14:tracePt t="105689" x="5486400" y="5418138"/>
          <p14:tracePt t="105706" x="5543550" y="5526088"/>
          <p14:tracePt t="105723" x="5578475" y="5618163"/>
          <p14:tracePt t="105739" x="5600700" y="5675313"/>
          <p14:tracePt t="105757" x="5622925" y="5703888"/>
          <p14:tracePt t="105773" x="5640388" y="5726113"/>
          <p14:tracePt t="105790" x="5651500" y="5743575"/>
          <p14:tracePt t="105806" x="5668963" y="5754688"/>
          <p14:tracePt t="105823" x="5686425" y="5772150"/>
          <p14:tracePt t="105839" x="5697538" y="5778500"/>
          <p14:tracePt t="105878" x="5703888" y="5778500"/>
          <p14:tracePt t="105889" x="5715000" y="5778500"/>
          <p14:tracePt t="105890" x="5737225" y="5737225"/>
          <p14:tracePt t="105906" x="5772150" y="5680075"/>
          <p14:tracePt t="105923" x="5807075" y="5594350"/>
          <p14:tracePt t="105939" x="5857875" y="5486400"/>
          <p14:tracePt t="105956" x="5897563" y="5354638"/>
          <p14:tracePt t="105973" x="5926138" y="5149850"/>
          <p14:tracePt t="105989" x="5937250" y="5057775"/>
          <p14:tracePt t="106006" x="5937250" y="4989513"/>
          <p14:tracePt t="106023" x="5937250" y="4943475"/>
          <p14:tracePt t="106039" x="5937250" y="4908550"/>
          <p14:tracePt t="106056" x="5937250" y="4875213"/>
          <p14:tracePt t="106073" x="5937250" y="4851400"/>
          <p14:tracePt t="106089" x="5937250" y="4835525"/>
          <p14:tracePt t="106106" x="5937250" y="4829175"/>
          <p14:tracePt t="106123" x="5937250" y="4822825"/>
          <p14:tracePt t="106285" x="5937250" y="4811713"/>
          <p14:tracePt t="106302" x="5937250" y="4800600"/>
          <p14:tracePt t="106309" x="5937250" y="4794250"/>
          <p14:tracePt t="106317" x="5943600" y="4789488"/>
          <p14:tracePt t="106341" x="5949950" y="4783138"/>
          <p14:tracePt t="106357" x="5949950" y="4772025"/>
          <p14:tracePt t="106373" x="5954713" y="4772025"/>
          <p14:tracePt t="106374" x="5954713" y="4765675"/>
          <p14:tracePt t="106389" x="5954713" y="4760913"/>
          <p14:tracePt t="106429" x="5954713" y="4754563"/>
          <p14:tracePt t="106449" x="5961063" y="4749800"/>
          <p14:tracePt t="106558" x="5972175" y="4749800"/>
          <p14:tracePt t="106565" x="5978525" y="4754563"/>
          <p14:tracePt t="106573" x="6000750" y="4789488"/>
          <p14:tracePt t="106582" x="6022975" y="4818063"/>
          <p14:tracePt t="106590" x="6051550" y="4886325"/>
          <p14:tracePt t="106606" x="6097588" y="4960938"/>
          <p14:tracePt t="106623" x="6121400" y="5029200"/>
          <p14:tracePt t="106639" x="6149975" y="5075238"/>
          <p14:tracePt t="106656" x="6154738" y="5121275"/>
          <p14:tracePt t="106673" x="6165850" y="5178425"/>
          <p14:tracePt t="106689" x="6172200" y="5240338"/>
          <p14:tracePt t="106706" x="6183313" y="5321300"/>
          <p14:tracePt t="106723" x="6183313" y="5389563"/>
          <p14:tracePt t="106739" x="6189663" y="5446713"/>
          <p14:tracePt t="106756" x="6194425" y="5480050"/>
          <p14:tracePt t="106756" x="6194425" y="5503863"/>
          <p14:tracePt t="106774" x="6200775" y="5537200"/>
          <p14:tracePt t="106790" x="6200775" y="5561013"/>
          <p14:tracePt t="106806" x="6207125" y="5583238"/>
          <p14:tracePt t="106823" x="6207125" y="5618163"/>
          <p14:tracePt t="106839" x="6211888" y="5646738"/>
          <p14:tracePt t="106856" x="6211888" y="5680075"/>
          <p14:tracePt t="106873" x="6211888" y="5703888"/>
          <p14:tracePt t="106889" x="6218238" y="5726113"/>
          <p14:tracePt t="106906" x="6218238" y="5737225"/>
          <p14:tracePt t="106922" x="6218238" y="5749925"/>
          <p14:tracePt t="106939" x="6218238" y="5754688"/>
          <p14:tracePt t="106956" x="6218238" y="5765800"/>
          <p14:tracePt t="106973" x="6218238" y="5778500"/>
          <p14:tracePt t="106990" x="6218238" y="5783263"/>
          <p14:tracePt t="107006" x="6218238" y="5789613"/>
          <p14:tracePt t="107022" x="6218238" y="5794375"/>
          <p14:tracePt t="107061" x="6218238" y="5800725"/>
          <p14:tracePt t="107077" x="6223000" y="5807075"/>
          <p14:tracePt t="107094" x="6223000" y="5811838"/>
          <p14:tracePt t="107109" x="6223000" y="5818188"/>
          <p14:tracePt t="107110" x="6223000" y="5822950"/>
          <p14:tracePt t="107123" x="6223000" y="5835650"/>
          <p14:tracePt t="107139" x="6229350" y="5846763"/>
          <p14:tracePt t="107156" x="6235700" y="5864225"/>
          <p14:tracePt t="107172" x="6235700" y="5886450"/>
          <p14:tracePt t="107190" x="6240463" y="5903913"/>
          <p14:tracePt t="107206" x="6240463" y="5921375"/>
          <p14:tracePt t="107223" x="6246813" y="5932488"/>
          <p14:tracePt t="107239" x="6246813" y="5949950"/>
          <p14:tracePt t="107256" x="6246813" y="5961063"/>
          <p14:tracePt t="107274" x="6251575" y="5972175"/>
          <p14:tracePt t="107309" x="6251575" y="5978525"/>
          <p14:tracePt t="107317" x="6251575" y="5983288"/>
          <p14:tracePt t="107339" x="6251575" y="5989638"/>
          <p14:tracePt t="107340" x="6251575" y="6000750"/>
          <p14:tracePt t="107373" x="6251575" y="6011863"/>
          <p14:tracePt t="107374" x="6246813" y="6022975"/>
          <p14:tracePt t="107390" x="6240463" y="6035675"/>
          <p14:tracePt t="107478" x="6235700" y="6035675"/>
          <p14:tracePt t="107499" x="6229350" y="6035675"/>
          <p14:tracePt t="107509" x="6218238" y="6035675"/>
          <p14:tracePt t="107517" x="6218238" y="6022975"/>
          <p14:tracePt t="107525" x="6183313" y="5983288"/>
          <p14:tracePt t="107539" x="6154738" y="5943600"/>
          <p14:tracePt t="107556" x="6137275" y="5915025"/>
          <p14:tracePt t="107573" x="6132513" y="5886450"/>
          <p14:tracePt t="107589" x="6126163" y="5864225"/>
          <p14:tracePt t="107606" x="6126163" y="5840413"/>
          <p14:tracePt t="107623" x="6126163" y="5818188"/>
          <p14:tracePt t="107639" x="6132513" y="5794375"/>
          <p14:tracePt t="107656" x="6143625" y="5754688"/>
          <p14:tracePt t="107673" x="6165850" y="5697538"/>
          <p14:tracePt t="107689" x="6200775" y="5629275"/>
          <p14:tracePt t="107706" x="6240463" y="5561013"/>
          <p14:tracePt t="107722" x="6275388" y="5503863"/>
          <p14:tracePt t="107739" x="6292850" y="5457825"/>
          <p14:tracePt t="107756" x="6315075" y="5418138"/>
          <p14:tracePt t="107773" x="6326188" y="5337175"/>
          <p14:tracePt t="107790" x="6332538" y="5297488"/>
          <p14:tracePt t="107806" x="6337300" y="5264150"/>
          <p14:tracePt t="107822" x="6337300" y="5222875"/>
          <p14:tracePt t="107839" x="6337300" y="5194300"/>
          <p14:tracePt t="107856" x="6332538" y="5160963"/>
          <p14:tracePt t="107873" x="6326188" y="5137150"/>
          <p14:tracePt t="107889" x="6315075" y="5103813"/>
          <p14:tracePt t="107906" x="6308725" y="5080000"/>
          <p14:tracePt t="107922" x="6303963" y="5051425"/>
          <p14:tracePt t="107939" x="6303963" y="5022850"/>
          <p14:tracePt t="107956" x="6297613" y="5006975"/>
          <p14:tracePt t="107973" x="6297613" y="4983163"/>
          <p14:tracePt t="107989" x="6297613" y="4965700"/>
          <p14:tracePt t="108006" x="6297613" y="4960938"/>
          <p14:tracePt t="108023" x="6297613" y="4943475"/>
          <p14:tracePt t="108039" x="6297613" y="4932363"/>
          <p14:tracePt t="108056" x="6297613" y="4921250"/>
          <p14:tracePt t="108072" x="6297613" y="4914900"/>
          <p14:tracePt t="108089" x="6297613" y="4903788"/>
          <p14:tracePt t="108105" x="6297613" y="4892675"/>
          <p14:tracePt t="108122" x="6297613" y="4879975"/>
          <p14:tracePt t="108139" x="6303963" y="4875213"/>
          <p14:tracePt t="108156" x="6303963" y="4857750"/>
          <p14:tracePt t="108173" x="6315075" y="4835525"/>
          <p14:tracePt t="108189" x="6321425" y="4818063"/>
          <p14:tracePt t="108206" x="6332538" y="4800600"/>
          <p14:tracePt t="108222" x="6337300" y="4789488"/>
          <p14:tracePt t="108239" x="6343650" y="4778375"/>
          <p14:tracePt t="108256" x="6350000" y="4765675"/>
          <p14:tracePt t="108272" x="6354763" y="4754563"/>
          <p14:tracePt t="108289" x="6361113" y="4749800"/>
          <p14:tracePt t="108306" x="6365875" y="4737100"/>
          <p14:tracePt t="108341" x="6372225" y="4725988"/>
          <p14:tracePt t="108357" x="6378575" y="4725988"/>
          <p14:tracePt t="108373" x="6383338" y="4721225"/>
          <p14:tracePt t="108374" x="6383338" y="4714875"/>
          <p14:tracePt t="108389" x="6389688" y="4714875"/>
          <p14:tracePt t="108406" x="6400800" y="4708525"/>
          <p14:tracePt t="108422" x="6400800" y="4703763"/>
          <p14:tracePt t="108439" x="6411913" y="4697413"/>
          <p14:tracePt t="108456" x="6423025" y="4692650"/>
          <p14:tracePt t="108473" x="6435725" y="4686300"/>
          <p14:tracePt t="108489" x="6440488" y="4686300"/>
          <p14:tracePt t="108506" x="6446838" y="4686300"/>
          <p14:tracePt t="108549" x="6451600" y="4686300"/>
          <p14:tracePt t="108645" x="6457950" y="4679950"/>
          <p14:tracePt t="108845" x="6469063" y="4692650"/>
          <p14:tracePt t="108853" x="6469063" y="4697413"/>
          <p14:tracePt t="108857" x="6475413" y="4708525"/>
          <p14:tracePt t="108872" x="6480175" y="4714875"/>
          <p14:tracePt t="108873" x="6486525" y="4725988"/>
          <p14:tracePt t="108889" x="6486525" y="4737100"/>
          <p14:tracePt t="108906" x="6486525" y="4749800"/>
          <p14:tracePt t="108922" x="6486525" y="4754563"/>
          <p14:tracePt t="108939" x="6486525" y="4760913"/>
          <p14:tracePt t="109021" x="6486525" y="4772025"/>
          <p14:tracePt t="109037" x="6475413" y="4783138"/>
          <p14:tracePt t="109045" x="6469063" y="4783138"/>
          <p14:tracePt t="109053" x="6469063" y="4794250"/>
          <p14:tracePt t="109056" x="6457950" y="4811713"/>
          <p14:tracePt t="109072" x="6446838" y="4835525"/>
          <p14:tracePt t="109089" x="6435725" y="4857750"/>
          <p14:tracePt t="109106" x="6429375" y="4897438"/>
          <p14:tracePt t="109123" x="6423025" y="4937125"/>
          <p14:tracePt t="109139" x="6418263" y="4972050"/>
          <p14:tracePt t="109156" x="6418263" y="5011738"/>
          <p14:tracePt t="109172" x="6418263" y="5057775"/>
          <p14:tracePt t="109189" x="6418263" y="5092700"/>
          <p14:tracePt t="109206" x="6423025" y="5121275"/>
          <p14:tracePt t="109222" x="6435725" y="5154613"/>
          <p14:tracePt t="109239" x="6446838" y="5172075"/>
          <p14:tracePt t="109256" x="6446838" y="5183188"/>
          <p14:tracePt t="109272" x="6451600" y="5189538"/>
          <p14:tracePt t="109289" x="6464300" y="5207000"/>
          <p14:tracePt t="109306" x="6475413" y="5211763"/>
          <p14:tracePt t="109323" x="6486525" y="5211763"/>
          <p14:tracePt t="109339" x="6497638" y="5211763"/>
          <p14:tracePt t="109356" x="6508750" y="5211763"/>
          <p14:tracePt t="109372" x="6554788" y="5200650"/>
          <p14:tracePt t="109390" x="6583363" y="5178425"/>
          <p14:tracePt t="109406" x="6623050" y="5149850"/>
          <p14:tracePt t="109422" x="6651625" y="5121275"/>
          <p14:tracePt t="109439" x="6680200" y="5092700"/>
          <p14:tracePt t="109456" x="6708775" y="5064125"/>
          <p14:tracePt t="109472" x="6726238" y="5029200"/>
          <p14:tracePt t="109489" x="6732588" y="5000625"/>
          <p14:tracePt t="109506" x="6743700" y="4983163"/>
          <p14:tracePt t="109523" x="6750050" y="4972050"/>
          <p14:tracePt t="109539" x="6754813" y="4960938"/>
          <p14:tracePt t="109556" x="6761163" y="4949825"/>
          <p14:tracePt t="109572" x="6761163" y="4937125"/>
          <p14:tracePt t="109821" x="6765925" y="4937125"/>
          <p14:tracePt t="109829" x="6772275" y="4937125"/>
          <p14:tracePt t="109837" x="6778625" y="4937125"/>
          <p14:tracePt t="109845" x="6789738" y="4937125"/>
          <p14:tracePt t="109856" x="6807200" y="4937125"/>
          <p14:tracePt t="109872" x="6829425" y="4949825"/>
          <p14:tracePt t="109889" x="6851650" y="4954588"/>
          <p14:tracePt t="109906" x="6869113" y="4954588"/>
          <p14:tracePt t="109922" x="6880225" y="4954588"/>
          <p14:tracePt t="109939" x="6897688" y="4960938"/>
          <p14:tracePt t="109956" x="6915150" y="4960938"/>
          <p14:tracePt t="109972" x="6932613" y="4960938"/>
          <p14:tracePt t="109990" x="6950075" y="4960938"/>
          <p14:tracePt t="110006" x="6965950" y="4960938"/>
          <p14:tracePt t="110022" x="6994525" y="4960938"/>
          <p14:tracePt t="110039" x="7023100" y="4954588"/>
          <p14:tracePt t="110056" x="7058025" y="4954588"/>
          <p14:tracePt t="110072" x="7075488" y="4949825"/>
          <p14:tracePt t="110089" x="7104063" y="4949825"/>
          <p14:tracePt t="110106" x="7121525" y="4949825"/>
          <p14:tracePt t="110122" x="7137400" y="4949825"/>
          <p14:tracePt t="110139" x="7161213" y="4949825"/>
          <p14:tracePt t="110156" x="7172325" y="4949825"/>
          <p14:tracePt t="110172" x="7178675" y="4949825"/>
          <p14:tracePt t="110253" x="7165975" y="4954588"/>
          <p14:tracePt t="110261" x="7150100" y="4960938"/>
          <p14:tracePt t="110269" x="7137400" y="4965700"/>
          <p14:tracePt t="110276" x="7069138" y="4983163"/>
          <p14:tracePt t="110289" x="6978650" y="5006975"/>
          <p14:tracePt t="110306" x="6858000" y="5022850"/>
          <p14:tracePt t="110323" x="6761163" y="5029200"/>
          <p14:tracePt t="110339" x="6697663" y="5029200"/>
          <p14:tracePt t="110356" x="6680200" y="5029200"/>
          <p14:tracePt t="110485" x="6686550" y="5029200"/>
          <p14:tracePt t="110493" x="6697663" y="5035550"/>
          <p14:tracePt t="110501" x="6715125" y="5035550"/>
          <p14:tracePt t="110507" x="6761163" y="5035550"/>
          <p14:tracePt t="110522" x="6851650" y="5022850"/>
          <p14:tracePt t="110539" x="6954838" y="5011738"/>
          <p14:tracePt t="110556" x="7075488" y="4989513"/>
          <p14:tracePt t="110572" x="7223125" y="4937125"/>
          <p14:tracePt t="110589" x="7297738" y="4903788"/>
          <p14:tracePt t="110606" x="7321550" y="4875213"/>
          <p14:tracePt t="110622" x="7321550" y="4864100"/>
          <p14:tracePt t="110639" x="7321550" y="4851400"/>
          <p14:tracePt t="110656" x="7315200" y="4846638"/>
          <p14:tracePt t="110672" x="7292975" y="4829175"/>
          <p14:tracePt t="110689" x="7251700" y="4818063"/>
          <p14:tracePt t="110706" x="7212013" y="4800600"/>
          <p14:tracePt t="110722" x="7150100" y="4789488"/>
          <p14:tracePt t="110739" x="7051675" y="4765675"/>
          <p14:tracePt t="110756" x="6937375" y="4754563"/>
          <p14:tracePt t="110772" x="6732588" y="4737100"/>
          <p14:tracePt t="110789" x="6607175" y="4737100"/>
          <p14:tracePt t="110806" x="6497638" y="4749800"/>
          <p14:tracePt t="110822" x="6411913" y="4772025"/>
          <p14:tracePt t="110840" x="6350000" y="4811713"/>
          <p14:tracePt t="110856" x="6308725" y="4857750"/>
          <p14:tracePt t="110872" x="6269038" y="4908550"/>
          <p14:tracePt t="110889" x="6251575" y="4954588"/>
          <p14:tracePt t="110906" x="6246813" y="4989513"/>
          <p14:tracePt t="110922" x="6246813" y="5011738"/>
          <p14:tracePt t="110939" x="6251575" y="5040313"/>
          <p14:tracePt t="110956" x="6269038" y="5057775"/>
          <p14:tracePt t="110972" x="6343650" y="5097463"/>
          <p14:tracePt t="110989" x="6435725" y="5114925"/>
          <p14:tracePt t="111006" x="6578600" y="5132388"/>
          <p14:tracePt t="111022" x="6743700" y="5132388"/>
          <p14:tracePt t="111039" x="6908800" y="5097463"/>
          <p14:tracePt t="111056" x="7086600" y="5046663"/>
          <p14:tracePt t="111072" x="7229475" y="5000625"/>
          <p14:tracePt t="111089" x="7315200" y="4960938"/>
          <p14:tracePt t="111106" x="7332663" y="4937125"/>
          <p14:tracePt t="111122" x="7337425" y="4926013"/>
          <p14:tracePt t="111139" x="7332663" y="4908550"/>
          <p14:tracePt t="111156" x="7321550" y="4897438"/>
          <p14:tracePt t="111172" x="7251700" y="4868863"/>
          <p14:tracePt t="111189" x="7172325" y="4851400"/>
          <p14:tracePt t="111206" x="7007225" y="4835525"/>
          <p14:tracePt t="111222" x="6778625" y="4822825"/>
          <p14:tracePt t="111239" x="6497638" y="4822825"/>
          <p14:tracePt t="111256" x="6246813" y="4840288"/>
          <p14:tracePt t="111272" x="6086475" y="4879975"/>
          <p14:tracePt t="111289" x="6011863" y="4921250"/>
          <p14:tracePt t="111306" x="5994400" y="4943475"/>
          <p14:tracePt t="111373" x="6000750" y="4949825"/>
          <p14:tracePt t="111381" x="6018213" y="4954588"/>
          <p14:tracePt t="111389" x="6075363" y="4954588"/>
          <p14:tracePt t="111399" x="6126163" y="4954588"/>
          <p14:tracePt t="111406" x="6264275" y="4954588"/>
          <p14:tracePt t="111422" x="6429375" y="4943475"/>
          <p14:tracePt t="111439" x="6600825" y="4943475"/>
          <p14:tracePt t="111456" x="6732588" y="4943475"/>
          <p14:tracePt t="111472" x="6789738" y="4943475"/>
          <p14:tracePt t="111489" x="6807200" y="4943475"/>
          <p14:tracePt t="111541" x="6807200" y="4954588"/>
          <p14:tracePt t="111550" x="6800850" y="4983163"/>
          <p14:tracePt t="111557" x="6765925" y="5046663"/>
          <p14:tracePt t="111573" x="6737350" y="5080000"/>
          <p14:tracePt t="111573" x="6680200" y="5160963"/>
          <p14:tracePt t="111589" x="6611938" y="5235575"/>
          <p14:tracePt t="111606" x="6537325" y="5297488"/>
          <p14:tracePt t="111622" x="6486525" y="5349875"/>
          <p14:tracePt t="111639" x="6464300" y="5389563"/>
          <p14:tracePt t="111656" x="6457950" y="5411788"/>
          <p14:tracePt t="111672" x="6457950" y="5418138"/>
          <p14:tracePt t="111733" x="6464300" y="5418138"/>
          <p14:tracePt t="111741" x="6497638" y="5411788"/>
          <p14:tracePt t="111757" x="6554788" y="5394325"/>
          <p14:tracePt t="111773" x="6594475" y="5378450"/>
          <p14:tracePt t="111773" x="6686550" y="5354638"/>
          <p14:tracePt t="111789" x="6772275" y="5343525"/>
          <p14:tracePt t="111806" x="6807200" y="5337175"/>
          <p14:tracePt t="112193" x="0" y="0"/>
        </p14:tracePtLst>
        <p14:tracePtLst>
          <p14:tracePt t="117237" x="3949700" y="5235575"/>
          <p14:tracePt t="117249" x="3960813" y="5229225"/>
          <p14:tracePt t="117249" x="3971925" y="5229225"/>
          <p14:tracePt t="117256" x="4000500" y="5218113"/>
          <p14:tracePt t="117272" x="4051300" y="5200650"/>
          <p14:tracePt t="117289" x="4132263" y="5172075"/>
          <p14:tracePt t="117305" x="4240213" y="5126038"/>
          <p14:tracePt t="117322" x="4371975" y="5080000"/>
          <p14:tracePt t="117339" x="4521200" y="5022850"/>
          <p14:tracePt t="117355" x="4703763" y="4965700"/>
          <p14:tracePt t="117373" x="4983163" y="4875213"/>
          <p14:tracePt t="117405" x="5211763" y="4794250"/>
          <p14:tracePt t="117413" x="5464175" y="4725988"/>
          <p14:tracePt t="117422" x="5680075" y="4675188"/>
          <p14:tracePt t="117439" x="5880100" y="4640263"/>
          <p14:tracePt t="117461" x="6075363" y="4600575"/>
          <p14:tracePt t="117477" x="6326188" y="4543425"/>
          <p14:tracePt t="117493" x="6600825" y="4475163"/>
          <p14:tracePt t="117505" x="6886575" y="4383088"/>
          <p14:tracePt t="117525" x="7132638" y="4297363"/>
          <p14:tracePt t="117541" x="7326313" y="4217988"/>
          <p14:tracePt t="117557" x="7508875" y="4121150"/>
          <p14:tracePt t="117573" x="7761288" y="3949700"/>
          <p14:tracePt t="117605" x="7966075" y="3778250"/>
          <p14:tracePt t="117613" x="8189913" y="3565525"/>
          <p14:tracePt t="117622" x="8383588" y="3332163"/>
          <p14:tracePt t="117639" x="8550275" y="3103563"/>
          <p14:tracePt t="117655" x="8675688" y="2874963"/>
          <p14:tracePt t="117672" x="8743950" y="2668588"/>
          <p14:tracePt t="117689" x="8778875" y="2446338"/>
          <p14:tracePt t="117705" x="8789988" y="2235200"/>
          <p14:tracePt t="117723" x="8789988" y="2017713"/>
          <p14:tracePt t="117739" x="8750300" y="1811338"/>
          <p14:tracePt t="117755" x="8704263" y="1611313"/>
          <p14:tracePt t="117772" x="8561388" y="1292225"/>
          <p14:tracePt t="117789" x="8429625" y="1074738"/>
          <p14:tracePt t="117805" x="8269288" y="835025"/>
          <p14:tracePt t="117822" x="8108950" y="646113"/>
          <p14:tracePt t="117839" x="7966075" y="496888"/>
          <p14:tracePt t="117855" x="7778750" y="342900"/>
          <p14:tracePt t="117872" x="7561263" y="200025"/>
          <p14:tracePt t="117889" x="7315200" y="85725"/>
          <p14:tracePt t="117905" x="7104063" y="0"/>
          <p14:tracePt t="117922" x="6921500" y="0"/>
          <p14:tracePt t="117939" x="6743700" y="0"/>
          <p14:tracePt t="117956" x="6578600" y="0"/>
          <p14:tracePt t="117972" x="6332538" y="0"/>
          <p14:tracePt t="117989" x="6154738" y="6350"/>
          <p14:tracePt t="118005" x="5954713" y="50800"/>
          <p14:tracePt t="118022" x="5726113" y="114300"/>
          <p14:tracePt t="118038" x="5411788" y="193675"/>
          <p14:tracePt t="118055" x="5068888" y="307975"/>
          <p14:tracePt t="118072" x="4737100" y="428625"/>
          <p14:tracePt t="118089" x="4440238" y="565150"/>
          <p14:tracePt t="118105" x="4171950" y="708025"/>
          <p14:tracePt t="118122" x="3897313" y="879475"/>
          <p14:tracePt t="118138" x="3622675" y="1050925"/>
          <p14:tracePt t="118155" x="3417888" y="1200150"/>
          <p14:tracePt t="118172" x="3246438" y="1360488"/>
          <p14:tracePt t="118191" x="3182938" y="1450975"/>
          <p14:tracePt t="118205" x="3132138" y="1531938"/>
          <p14:tracePt t="118222" x="3108325" y="1606550"/>
          <p14:tracePt t="118238" x="3079750" y="1703388"/>
          <p14:tracePt t="118254" x="3063875" y="1800225"/>
          <p14:tracePt t="118271" x="3051175" y="1914525"/>
          <p14:tracePt t="118288" x="3051175" y="2011363"/>
          <p14:tracePt t="118305" x="3051175" y="2097088"/>
          <p14:tracePt t="118322" x="3051175" y="2200275"/>
          <p14:tracePt t="118338" x="3074988" y="2303463"/>
          <p14:tracePt t="118355" x="3103563" y="2411413"/>
          <p14:tracePt t="118372" x="3165475" y="2593975"/>
          <p14:tracePt t="118389" x="3228975" y="2736850"/>
          <p14:tracePt t="118405" x="3297238" y="2879725"/>
          <p14:tracePt t="118422" x="3378200" y="3046413"/>
          <p14:tracePt t="118438" x="3475038" y="3200400"/>
          <p14:tracePt t="118455" x="3582988" y="3343275"/>
          <p14:tracePt t="118472" x="3692525" y="3475038"/>
          <p14:tracePt t="118488" x="3822700" y="3594100"/>
          <p14:tracePt t="118505" x="3960813" y="3686175"/>
          <p14:tracePt t="118522" x="4121150" y="3771900"/>
          <p14:tracePt t="118538" x="4303713" y="3829050"/>
          <p14:tracePt t="118555" x="4508500" y="3868738"/>
          <p14:tracePt t="118572" x="4851400" y="3903663"/>
          <p14:tracePt t="118589" x="5080000" y="3908425"/>
          <p14:tracePt t="118605" x="5326063" y="3897313"/>
          <p14:tracePt t="118622" x="5622925" y="3817938"/>
          <p14:tracePt t="118638" x="5937250" y="3675063"/>
          <p14:tracePt t="118655" x="6264275" y="3521075"/>
          <p14:tracePt t="118672" x="6565900" y="3365500"/>
          <p14:tracePt t="118688" x="6858000" y="3182938"/>
          <p14:tracePt t="118706" x="7108825" y="2982913"/>
          <p14:tracePt t="118722" x="7251700" y="2846388"/>
          <p14:tracePt t="118739" x="7337425" y="2720975"/>
          <p14:tracePt t="118755" x="7389813" y="2606675"/>
          <p14:tracePt t="118772" x="7464425" y="2371725"/>
          <p14:tracePt t="118789" x="7504113" y="2189163"/>
          <p14:tracePt t="118805" x="7508875" y="1993900"/>
          <p14:tracePt t="118822" x="7497763" y="1800225"/>
          <p14:tracePt t="118839" x="7429500" y="1593850"/>
          <p14:tracePt t="118855" x="7337425" y="1393825"/>
          <p14:tracePt t="118872" x="7218363" y="1228725"/>
          <p14:tracePt t="118888" x="7092950" y="1092200"/>
          <p14:tracePt t="118905" x="6954838" y="977900"/>
          <p14:tracePt t="118922" x="6789738" y="885825"/>
          <p14:tracePt t="118938" x="6629400" y="822325"/>
          <p14:tracePt t="118956" x="6383338" y="777875"/>
          <p14:tracePt t="118973" x="6235700" y="777875"/>
          <p14:tracePt t="118989" x="6080125" y="777875"/>
          <p14:tracePt t="119005" x="5915025" y="800100"/>
          <p14:tracePt t="119022" x="5715000" y="835025"/>
          <p14:tracePt t="119038" x="5480050" y="896938"/>
          <p14:tracePt t="119055" x="5235575" y="971550"/>
          <p14:tracePt t="119072" x="4960938" y="1092200"/>
          <p14:tracePt t="119088" x="4664075" y="1222375"/>
          <p14:tracePt t="119105" x="4360863" y="1371600"/>
          <p14:tracePt t="119122" x="4075113" y="1508125"/>
          <p14:tracePt t="119138" x="3840163" y="1600200"/>
          <p14:tracePt t="119155" x="3651250" y="1697038"/>
          <p14:tracePt t="119172" x="3457575" y="1822450"/>
          <p14:tracePt t="119188" x="3365500" y="1914525"/>
          <p14:tracePt t="119205" x="3275013" y="2017713"/>
          <p14:tracePt t="119222" x="3194050" y="2103438"/>
          <p14:tracePt t="119239" x="3125788" y="2211388"/>
          <p14:tracePt t="119255" x="3086100" y="2325688"/>
          <p14:tracePt t="119272" x="3057525" y="2435225"/>
          <p14:tracePt t="119289" x="3040063" y="2554288"/>
          <p14:tracePt t="119305" x="3040063" y="2674938"/>
          <p14:tracePt t="119322" x="3035300" y="2771775"/>
          <p14:tracePt t="119339" x="3035300" y="2863850"/>
          <p14:tracePt t="119355" x="3035300" y="2925763"/>
          <p14:tracePt t="119372" x="3051175" y="3000375"/>
          <p14:tracePt t="119388" x="3079750" y="3068638"/>
          <p14:tracePt t="119405" x="3114675" y="3136900"/>
          <p14:tracePt t="119422" x="3154363" y="3194050"/>
          <p14:tracePt t="119439" x="3200400" y="3246438"/>
          <p14:tracePt t="119455" x="3257550" y="3303588"/>
          <p14:tracePt t="119472" x="3349625" y="3349625"/>
          <p14:tracePt t="119488" x="3446463" y="3411538"/>
          <p14:tracePt t="119505" x="3560763" y="3463925"/>
          <p14:tracePt t="119522" x="3692525" y="3503613"/>
          <p14:tracePt t="119539" x="3829050" y="3543300"/>
          <p14:tracePt t="119555" x="3971925" y="3560763"/>
          <p14:tracePt t="119572" x="4183063" y="3582988"/>
          <p14:tracePt t="119588" x="4325938" y="3594100"/>
          <p14:tracePt t="119605" x="4451350" y="3611563"/>
          <p14:tracePt t="119622" x="4589463" y="3629025"/>
          <p14:tracePt t="119639" x="4725988" y="3629025"/>
          <p14:tracePt t="119655" x="4864100" y="3622675"/>
          <p14:tracePt t="119672" x="4994275" y="3611563"/>
          <p14:tracePt t="119688" x="5114925" y="3578225"/>
          <p14:tracePt t="119705" x="5235575" y="3549650"/>
          <p14:tracePt t="119722" x="5360988" y="3508375"/>
          <p14:tracePt t="119739" x="5464175" y="3468688"/>
          <p14:tracePt t="119755" x="5521325" y="3429000"/>
          <p14:tracePt t="119772" x="5572125" y="3389313"/>
          <p14:tracePt t="119789" x="5600700" y="3349625"/>
          <p14:tracePt t="119805" x="5640388" y="3286125"/>
          <p14:tracePt t="119822" x="5668963" y="3222625"/>
          <p14:tracePt t="119839" x="5680075" y="3165475"/>
          <p14:tracePt t="119856" x="5680075" y="3136900"/>
          <p14:tracePt t="119872" x="5680075" y="3114675"/>
          <p14:tracePt t="119888" x="5680075" y="3103563"/>
          <p14:tracePt t="119905" x="5675313" y="3086100"/>
          <p14:tracePt t="119922" x="5651500" y="3057525"/>
          <p14:tracePt t="119938" x="5622925" y="3028950"/>
          <p14:tracePt t="119956" x="5572125" y="2994025"/>
          <p14:tracePt t="119956" x="5554663" y="2978150"/>
          <p14:tracePt t="119973" x="5486400" y="2936875"/>
          <p14:tracePt t="119989" x="5411788" y="2892425"/>
          <p14:tracePt t="120005" x="5308600" y="2857500"/>
          <p14:tracePt t="120022" x="5194300" y="2828925"/>
          <p14:tracePt t="120038" x="5064125" y="2794000"/>
          <p14:tracePt t="120055" x="4926013" y="2771775"/>
          <p14:tracePt t="120072" x="4789488" y="2754313"/>
          <p14:tracePt t="120088" x="4657725" y="2749550"/>
          <p14:tracePt t="120105" x="4543425" y="2749550"/>
          <p14:tracePt t="120122" x="4400550" y="2760663"/>
          <p14:tracePt t="120138" x="4251325" y="2789238"/>
          <p14:tracePt t="120156" x="4114800" y="2828925"/>
          <p14:tracePt t="120172" x="3908425" y="2914650"/>
          <p14:tracePt t="120188" x="3771900" y="3006725"/>
          <p14:tracePt t="120205" x="3617913" y="3103563"/>
          <p14:tracePt t="120222" x="3475038" y="3228975"/>
          <p14:tracePt t="120238" x="3303588" y="3360738"/>
          <p14:tracePt t="120255" x="3154363" y="3492500"/>
          <p14:tracePt t="120272" x="3017838" y="3611563"/>
          <p14:tracePt t="120288" x="2886075" y="3732213"/>
          <p14:tracePt t="120305" x="2778125" y="3863975"/>
          <p14:tracePt t="120322" x="2679700" y="3989388"/>
          <p14:tracePt t="120338" x="2589213" y="4132263"/>
          <p14:tracePt t="120355" x="2520950" y="4275138"/>
          <p14:tracePt t="120372" x="2428875" y="4435475"/>
          <p14:tracePt t="120389" x="2389188" y="4514850"/>
          <p14:tracePt t="120405" x="2349500" y="4572000"/>
          <p14:tracePt t="120422" x="2314575" y="4629150"/>
          <p14:tracePt t="120438" x="2297113" y="4675188"/>
          <p14:tracePt t="120455" x="2274888" y="4725988"/>
          <p14:tracePt t="120472" x="2257425" y="4765675"/>
          <p14:tracePt t="120488" x="2239963" y="4789488"/>
          <p14:tracePt t="120505" x="2222500" y="4822825"/>
          <p14:tracePt t="120522" x="2211388" y="4840288"/>
          <p14:tracePt t="120538" x="2211388" y="4851400"/>
          <p14:tracePt t="120555" x="2206625" y="4857750"/>
          <p14:tracePt t="120829" x="2189163" y="4857750"/>
          <p14:tracePt t="120836" x="2160588" y="4857750"/>
          <p14:tracePt t="120844" x="2074863" y="4857750"/>
          <p14:tracePt t="120855" x="1965325" y="4857750"/>
          <p14:tracePt t="120872" x="1811338" y="4864100"/>
          <p14:tracePt t="120889" x="1635125" y="4868863"/>
          <p14:tracePt t="120905" x="1479550" y="4879975"/>
          <p14:tracePt t="120922" x="1349375" y="4892675"/>
          <p14:tracePt t="120938" x="1250950" y="4903788"/>
          <p14:tracePt t="120955" x="1177925" y="4914900"/>
          <p14:tracePt t="120955" x="1143000" y="4921250"/>
          <p14:tracePt t="120973" x="1092200" y="4937125"/>
          <p14:tracePt t="120989" x="1039813" y="4960938"/>
          <p14:tracePt t="121005" x="982663" y="4983163"/>
          <p14:tracePt t="121022" x="936625" y="5006975"/>
          <p14:tracePt t="121038" x="896938" y="5029200"/>
          <p14:tracePt t="121055" x="863600" y="5051425"/>
          <p14:tracePt t="121072" x="811213" y="5086350"/>
          <p14:tracePt t="121088" x="760413" y="5126038"/>
          <p14:tracePt t="121105" x="708025" y="5172075"/>
          <p14:tracePt t="121122" x="663575" y="5222875"/>
          <p14:tracePt t="121138" x="628650" y="5275263"/>
          <p14:tracePt t="121155" x="577850" y="5332413"/>
          <p14:tracePt t="121172" x="520700" y="5429250"/>
          <p14:tracePt t="121189" x="479425" y="5497513"/>
          <p14:tracePt t="121205" x="439738" y="5565775"/>
          <p14:tracePt t="121222" x="406400" y="5622925"/>
          <p14:tracePt t="121238" x="377825" y="5692775"/>
          <p14:tracePt t="121255" x="360363" y="5754688"/>
          <p14:tracePt t="121272" x="349250" y="5807075"/>
          <p14:tracePt t="121288" x="349250" y="5864225"/>
          <p14:tracePt t="121305" x="342900" y="5903913"/>
          <p14:tracePt t="121322" x="342900" y="5954713"/>
          <p14:tracePt t="121338" x="342900" y="6000750"/>
          <p14:tracePt t="121355" x="360363" y="6064250"/>
          <p14:tracePt t="121373" x="371475" y="6103938"/>
          <p14:tracePt t="121389" x="388938" y="6137275"/>
          <p14:tracePt t="121405" x="406400" y="6172200"/>
          <p14:tracePt t="121422" x="417513" y="6200775"/>
          <p14:tracePt t="121438" x="439738" y="6223000"/>
          <p14:tracePt t="121455" x="450850" y="6240463"/>
          <p14:tracePt t="121472" x="479425" y="6257925"/>
          <p14:tracePt t="121489" x="508000" y="6275388"/>
          <p14:tracePt t="121505" x="536575" y="6292850"/>
          <p14:tracePt t="121522" x="582613" y="6303963"/>
          <p14:tracePt t="121538" x="622300" y="6321425"/>
          <p14:tracePt t="121555" x="674688" y="6326188"/>
          <p14:tracePt t="121572" x="788988" y="6350000"/>
          <p14:tracePt t="121588" x="892175" y="6361113"/>
          <p14:tracePt t="121605" x="1011238" y="6378575"/>
          <p14:tracePt t="121622" x="1165225" y="6400800"/>
          <p14:tracePt t="121638" x="1354138" y="6418263"/>
          <p14:tracePt t="121655" x="1549400" y="6435725"/>
          <p14:tracePt t="121672" x="1760538" y="6446838"/>
          <p14:tracePt t="121688" x="1965325" y="6464300"/>
          <p14:tracePt t="121706" x="2160588" y="6480175"/>
          <p14:tracePt t="121723" x="2354263" y="6492875"/>
          <p14:tracePt t="121739" x="2543175" y="6503988"/>
          <p14:tracePt t="121756" x="2703513" y="6503988"/>
          <p14:tracePt t="121773" x="2932113" y="6497638"/>
          <p14:tracePt t="121790" x="3068638" y="6480175"/>
          <p14:tracePt t="121806" x="3189288" y="6457950"/>
          <p14:tracePt t="121823" x="3308350" y="6435725"/>
          <p14:tracePt t="121839" x="3406775" y="6407150"/>
          <p14:tracePt t="121856" x="3479800" y="6365875"/>
          <p14:tracePt t="121873" x="3549650" y="6332538"/>
          <p14:tracePt t="121889" x="3611563" y="6286500"/>
          <p14:tracePt t="121906" x="3657600" y="6246813"/>
          <p14:tracePt t="121923" x="3703638" y="6211888"/>
          <p14:tracePt t="121939" x="3743325" y="6172200"/>
          <p14:tracePt t="121956" x="3789363" y="6137275"/>
          <p14:tracePt t="121973" x="3835400" y="6080125"/>
          <p14:tracePt t="121990" x="3857625" y="6046788"/>
          <p14:tracePt t="122006" x="3879850" y="6000750"/>
          <p14:tracePt t="122022" x="3903663" y="5943600"/>
          <p14:tracePt t="122039" x="3914775" y="5886450"/>
          <p14:tracePt t="122056" x="3914775" y="5846763"/>
          <p14:tracePt t="122073" x="3914775" y="5794375"/>
          <p14:tracePt t="122089" x="3903663" y="5749925"/>
          <p14:tracePt t="122106" x="3875088" y="5703888"/>
          <p14:tracePt t="122122" x="3822700" y="5646738"/>
          <p14:tracePt t="122139" x="3732213" y="5594350"/>
          <p14:tracePt t="122156" x="3611563" y="5549900"/>
          <p14:tracePt t="122173" x="3382963" y="5497513"/>
          <p14:tracePt t="122189" x="3194050" y="5475288"/>
          <p14:tracePt t="122206" x="2989263" y="5451475"/>
          <p14:tracePt t="122223" x="2794000" y="5435600"/>
          <p14:tracePt t="122239" x="2611438" y="5418138"/>
          <p14:tracePt t="122256" x="2451100" y="5400675"/>
          <p14:tracePt t="122273" x="2297113" y="5394325"/>
          <p14:tracePt t="122289" x="2143125" y="5389563"/>
          <p14:tracePt t="122306" x="2017713" y="5389563"/>
          <p14:tracePt t="122323" x="1885950" y="5394325"/>
          <p14:tracePt t="122339" x="1760538" y="5407025"/>
          <p14:tracePt t="122356" x="1639888" y="5407025"/>
          <p14:tracePt t="122373" x="1474788" y="5418138"/>
          <p14:tracePt t="122389" x="1360488" y="5435600"/>
          <p14:tracePt t="122406" x="1239838" y="5446713"/>
          <p14:tracePt t="122422" x="1114425" y="5468938"/>
          <p14:tracePt t="122439" x="993775" y="5486400"/>
          <p14:tracePt t="122456" x="892175" y="5514975"/>
          <p14:tracePt t="122473" x="817563" y="5543550"/>
          <p14:tracePt t="122489" x="749300" y="5578475"/>
          <p14:tracePt t="122506" x="692150" y="5611813"/>
          <p14:tracePt t="122523" x="646113" y="5640388"/>
          <p14:tracePt t="122539" x="611188" y="5675313"/>
          <p14:tracePt t="122556" x="593725" y="5703888"/>
          <p14:tracePt t="122573" x="554038" y="5761038"/>
          <p14:tracePt t="122590" x="536575" y="5789613"/>
          <p14:tracePt t="122606" x="525463" y="5818188"/>
          <p14:tracePt t="122623" x="520700" y="5835650"/>
          <p14:tracePt t="122639" x="520700" y="5868988"/>
          <p14:tracePt t="122656" x="514350" y="5892800"/>
          <p14:tracePt t="122673" x="514350" y="5903913"/>
          <p14:tracePt t="122689" x="514350" y="5915025"/>
          <p14:tracePt t="123045" x="525463" y="5921375"/>
          <p14:tracePt t="123053" x="554038" y="5921375"/>
          <p14:tracePt t="123066" x="582613" y="5921375"/>
          <p14:tracePt t="123072" x="635000" y="5921375"/>
          <p14:tracePt t="123072" x="788988" y="5908675"/>
          <p14:tracePt t="123088" x="982663" y="5897563"/>
          <p14:tracePt t="123105" x="1189038" y="5892800"/>
          <p14:tracePt t="123122" x="1360488" y="5892800"/>
          <p14:tracePt t="123139" x="1492250" y="5892800"/>
          <p14:tracePt t="123156" x="1560513" y="5892800"/>
          <p14:tracePt t="123173" x="1606550" y="5897563"/>
          <p14:tracePt t="123190" x="1617663" y="5897563"/>
          <p14:tracePt t="123229" x="1622425" y="5897563"/>
          <p14:tracePt t="123261" x="1635125" y="5897563"/>
          <p14:tracePt t="123269" x="1639888" y="5897563"/>
          <p14:tracePt t="123277" x="1646238" y="5897563"/>
          <p14:tracePt t="123285" x="1663700" y="5897563"/>
          <p14:tracePt t="123292" x="1703388" y="5897563"/>
          <p14:tracePt t="123305" x="1754188" y="5897563"/>
          <p14:tracePt t="123322" x="1828800" y="5897563"/>
          <p14:tracePt t="123339" x="1949450" y="5897563"/>
          <p14:tracePt t="123355" x="2114550" y="5886450"/>
          <p14:tracePt t="123373" x="2417763" y="5875338"/>
          <p14:tracePt t="123389" x="2611438" y="5857875"/>
          <p14:tracePt t="123406" x="2778125" y="5846763"/>
          <p14:tracePt t="123422" x="2914650" y="5840413"/>
          <p14:tracePt t="123439" x="3051175" y="5840413"/>
          <p14:tracePt t="123456" x="3160713" y="5840413"/>
          <p14:tracePt t="123473" x="3240088" y="5840413"/>
          <p14:tracePt t="123489" x="3292475" y="5840413"/>
          <p14:tracePt t="123506" x="3314700" y="5840413"/>
          <p14:tracePt t="123523" x="3325813" y="5840413"/>
          <p14:tracePt t="123539" x="3336925" y="5840413"/>
          <p14:tracePt t="123556" x="3349625" y="5840413"/>
          <p14:tracePt t="123572" x="3360738" y="5840413"/>
          <p14:tracePt t="123589" x="3365500" y="5846763"/>
          <p14:tracePt t="123749" x="3354388" y="5846763"/>
          <p14:tracePt t="123756" x="3292475" y="5846763"/>
          <p14:tracePt t="123773" x="3240088" y="5835650"/>
          <p14:tracePt t="123789" x="3097213" y="5835650"/>
          <p14:tracePt t="123790" x="2908300" y="5829300"/>
          <p14:tracePt t="123806" x="2697163" y="5829300"/>
          <p14:tracePt t="123823" x="2486025" y="5829300"/>
          <p14:tracePt t="123839" x="2279650" y="5840413"/>
          <p14:tracePt t="123856" x="2097088" y="5857875"/>
          <p14:tracePt t="123872" x="1936750" y="5868988"/>
          <p14:tracePt t="123889" x="1811338" y="5886450"/>
          <p14:tracePt t="123906" x="1708150" y="5903913"/>
          <p14:tracePt t="123923" x="1628775" y="5915025"/>
          <p14:tracePt t="123939" x="1554163" y="5932488"/>
          <p14:tracePt t="123956" x="1479550" y="5949950"/>
          <p14:tracePt t="123972" x="1371600" y="5954713"/>
          <p14:tracePt t="123989" x="1296988" y="5965825"/>
          <p14:tracePt t="124006" x="1235075" y="5972175"/>
          <p14:tracePt t="124023" x="1165225" y="5972175"/>
          <p14:tracePt t="124040" x="1092200" y="5989638"/>
          <p14:tracePt t="124056" x="1028700" y="5994400"/>
          <p14:tracePt t="124072" x="971550" y="5994400"/>
          <p14:tracePt t="124089" x="925513" y="6000750"/>
          <p14:tracePt t="124106" x="903288" y="6007100"/>
          <p14:tracePt t="124123" x="874713" y="6011863"/>
          <p14:tracePt t="124139" x="857250" y="6018213"/>
          <p14:tracePt t="124156" x="828675" y="6018213"/>
          <p14:tracePt t="124172" x="800100" y="6018213"/>
          <p14:tracePt t="124189" x="788988" y="6022975"/>
          <p14:tracePt t="124206" x="771525" y="6029325"/>
          <p14:tracePt t="124223" x="749300" y="6040438"/>
          <p14:tracePt t="124239" x="714375" y="6057900"/>
          <p14:tracePt t="124256" x="692150" y="6069013"/>
          <p14:tracePt t="124272" x="663575" y="6086475"/>
          <p14:tracePt t="124289" x="639763" y="6103938"/>
          <p14:tracePt t="124306" x="622300" y="6126163"/>
          <p14:tracePt t="124323" x="617538" y="6132513"/>
          <p14:tracePt t="124339" x="617538" y="6137275"/>
          <p14:tracePt t="124356" x="611188" y="6137275"/>
          <p14:tracePt t="124372" x="611188" y="6143625"/>
          <p14:tracePt t="124389" x="611188" y="6154738"/>
          <p14:tracePt t="124437" x="611188" y="6161088"/>
          <p14:tracePt t="124445" x="611188" y="6165850"/>
          <p14:tracePt t="124456" x="617538" y="6172200"/>
          <p14:tracePt t="124456" x="622300" y="6172200"/>
          <p14:tracePt t="124472" x="639763" y="6178550"/>
          <p14:tracePt t="124489" x="668338" y="6183313"/>
          <p14:tracePt t="124506" x="720725" y="6189663"/>
          <p14:tracePt t="124523" x="782638" y="6194425"/>
          <p14:tracePt t="124539" x="846138" y="6200775"/>
          <p14:tracePt t="124556" x="920750" y="6211888"/>
          <p14:tracePt t="124572" x="1011238" y="6218238"/>
          <p14:tracePt t="124589" x="1050925" y="6223000"/>
          <p14:tracePt t="124606" x="1079500" y="6223000"/>
          <p14:tracePt t="124623" x="1092200" y="6223000"/>
          <p14:tracePt t="124639" x="1103313" y="6229350"/>
          <p14:tracePt t="124656" x="1114425" y="6229350"/>
          <p14:tracePt t="124672" x="1120775" y="6229350"/>
          <p14:tracePt t="124689" x="1131888" y="6229350"/>
          <p14:tracePt t="124706" x="1143000" y="6229350"/>
          <p14:tracePt t="124722" x="1154113" y="6229350"/>
          <p14:tracePt t="124739" x="1171575" y="6229350"/>
          <p14:tracePt t="124756" x="1200150" y="6235700"/>
          <p14:tracePt t="124772" x="1228725" y="6240463"/>
          <p14:tracePt t="124790" x="1239838" y="6240463"/>
          <p14:tracePt t="124806" x="1246188" y="6240463"/>
          <p14:tracePt t="125093" x="1257300" y="6240463"/>
          <p14:tracePt t="125101" x="1263650" y="6240463"/>
          <p14:tracePt t="125109" x="1268413" y="6240463"/>
          <p14:tracePt t="125110" x="1274763" y="6240463"/>
          <p14:tracePt t="125122" x="1292225" y="6240463"/>
          <p14:tracePt t="125139" x="1303338" y="6240463"/>
          <p14:tracePt t="125156" x="1314450" y="6240463"/>
          <p14:tracePt t="125172" x="1320800" y="6240463"/>
          <p14:tracePt t="125189" x="1325563" y="6240463"/>
          <p14:tracePt t="125206" x="1331913" y="6240463"/>
          <p14:tracePt t="125245" x="1336675" y="6240463"/>
          <p14:tracePt t="125253" x="1343025" y="6240463"/>
          <p14:tracePt t="125269" x="1349375" y="6240463"/>
          <p14:tracePt t="125273" x="1354138" y="6240463"/>
          <p14:tracePt t="125289" x="1365250" y="6240463"/>
          <p14:tracePt t="125306" x="1371600" y="6240463"/>
          <p14:tracePt t="125306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pt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52400"/>
            <a:ext cx="5086350" cy="65198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2743200" cy="762000"/>
          </a:xfrm>
        </p:spPr>
        <p:txBody>
          <a:bodyPr/>
          <a:lstStyle/>
          <a:p>
            <a:r>
              <a:rPr lang="en-US" dirty="0" smtClean="0"/>
              <a:t>Molten Salt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3733799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Volatility of chlorides as separation basis</a:t>
            </a:r>
          </a:p>
          <a:p>
            <a:pPr lvl="1"/>
            <a:r>
              <a:rPr lang="en-US" dirty="0" smtClean="0"/>
              <a:t>Gaps between groups</a:t>
            </a:r>
          </a:p>
          <a:p>
            <a:pPr lvl="1"/>
            <a:r>
              <a:rPr lang="en-US" dirty="0" smtClean="0"/>
              <a:t>High vapor pressures achievable at low temperature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81"/>
    </mc:Choice>
    <mc:Fallback xmlns="">
      <p:transition spd="slow" advTm="79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1178" x="3868738" y="3292475"/>
          <p14:tracePt t="11185" x="3863975" y="3325813"/>
          <p14:tracePt t="11193" x="3857625" y="3354388"/>
          <p14:tracePt t="11201" x="3840163" y="3435350"/>
          <p14:tracePt t="11211" x="3835400" y="3486150"/>
          <p14:tracePt t="11225" x="3829050" y="3606800"/>
          <p14:tracePt t="11241" x="3811588" y="3725863"/>
          <p14:tracePt t="11257" x="3794125" y="3846513"/>
          <p14:tracePt t="11273" x="3783013" y="3965575"/>
          <p14:tracePt t="11289" x="3771900" y="4079875"/>
          <p14:tracePt t="11305" x="3771900" y="4211638"/>
          <p14:tracePt t="11321" x="3771900" y="4321175"/>
          <p14:tracePt t="11337" x="3778250" y="4400550"/>
          <p14:tracePt t="11353" x="3783013" y="4451350"/>
          <p14:tracePt t="11369" x="3794125" y="4514850"/>
          <p14:tracePt t="11385" x="3829050" y="4594225"/>
          <p14:tracePt t="11409" x="3868738" y="4657725"/>
          <p14:tracePt t="11425" x="3921125" y="4725988"/>
          <p14:tracePt t="11441" x="3978275" y="4794250"/>
          <p14:tracePt t="11457" x="4035425" y="4864100"/>
          <p14:tracePt t="11468" x="4103688" y="4932363"/>
          <p14:tracePt t="11484" x="4165600" y="4989513"/>
          <p14:tracePt t="11501" x="4235450" y="5040313"/>
          <p14:tracePt t="11518" x="4314825" y="5080000"/>
          <p14:tracePt t="11535" x="4406900" y="5132388"/>
          <p14:tracePt t="11551" x="4514850" y="5178425"/>
          <p14:tracePt t="11568" x="4646613" y="5240338"/>
          <p14:tracePt t="11585" x="4864100" y="5337175"/>
          <p14:tracePt t="11601" x="4994275" y="5383213"/>
          <p14:tracePt t="11618" x="5126038" y="5440363"/>
          <p14:tracePt t="11634" x="5268913" y="5486400"/>
          <p14:tracePt t="11651" x="5407025" y="5526088"/>
          <p14:tracePt t="11668" x="5565775" y="5565775"/>
          <p14:tracePt t="11684" x="5737225" y="5622925"/>
          <p14:tracePt t="11701" x="5897563" y="5675313"/>
          <p14:tracePt t="11718" x="6046788" y="5732463"/>
          <p14:tracePt t="11735" x="6189663" y="5794375"/>
          <p14:tracePt t="11751" x="6332538" y="5857875"/>
          <p14:tracePt t="11768" x="6486525" y="5932488"/>
          <p14:tracePt t="11784" x="6708775" y="6029325"/>
          <p14:tracePt t="11801" x="6869113" y="6092825"/>
          <p14:tracePt t="11818" x="7023100" y="6132513"/>
          <p14:tracePt t="11834" x="7150100" y="6154738"/>
          <p14:tracePt t="11851" x="7280275" y="6172200"/>
          <p14:tracePt t="11868" x="7389813" y="6189663"/>
          <p14:tracePt t="11884" x="7493000" y="6207125"/>
          <p14:tracePt t="11901" x="7578725" y="6207125"/>
          <p14:tracePt t="11918" x="7669213" y="6207125"/>
          <p14:tracePt t="11935" x="7772400" y="6194425"/>
          <p14:tracePt t="11951" x="7851775" y="6183313"/>
          <p14:tracePt t="11968" x="7937500" y="6161088"/>
          <p14:tracePt t="11984" x="8051800" y="6126163"/>
          <p14:tracePt t="12001" x="8093075" y="6097588"/>
          <p14:tracePt t="12018" x="8121650" y="6075363"/>
          <p14:tracePt t="12034" x="8137525" y="6046788"/>
          <p14:tracePt t="12051" x="8150225" y="6011863"/>
          <p14:tracePt t="12068" x="8154988" y="5972175"/>
          <p14:tracePt t="12086" x="8154988" y="5921375"/>
          <p14:tracePt t="12102" x="8154988" y="5864225"/>
          <p14:tracePt t="12119" x="8150225" y="5822950"/>
          <p14:tracePt t="12135" x="8137525" y="5789613"/>
          <p14:tracePt t="12152" x="8132763" y="5765800"/>
          <p14:tracePt t="12169" x="8121650" y="5749925"/>
          <p14:tracePt t="12185" x="8121650" y="5743575"/>
          <p14:tracePt t="12274" x="8108950" y="5743575"/>
          <p14:tracePt t="12287" x="8097838" y="5743575"/>
          <p14:tracePt t="12302" x="8080375" y="5743575"/>
          <p14:tracePt t="12302" x="8012113" y="5749925"/>
          <p14:tracePt t="12319" x="7915275" y="5749925"/>
          <p14:tracePt t="12335" x="7732713" y="5749925"/>
          <p14:tracePt t="12352" x="7440613" y="5715000"/>
          <p14:tracePt t="12369" x="6989763" y="5607050"/>
          <p14:tracePt t="12385" x="6211888" y="5372100"/>
          <p14:tracePt t="12402" x="5697538" y="5218113"/>
          <p14:tracePt t="12419" x="5189538" y="5035550"/>
          <p14:tracePt t="12436" x="4829175" y="4864100"/>
          <p14:tracePt t="12452" x="4646613" y="4732338"/>
          <p14:tracePt t="12469" x="4543425" y="4629150"/>
          <p14:tracePt t="12485" x="4492625" y="4543425"/>
          <p14:tracePt t="12502" x="4457700" y="4440238"/>
          <p14:tracePt t="12519" x="4440238" y="4337050"/>
          <p14:tracePt t="12535" x="4435475" y="4229100"/>
          <p14:tracePt t="12552" x="4429125" y="4132263"/>
          <p14:tracePt t="12569" x="4411663" y="3989388"/>
          <p14:tracePt t="12585" x="4389438" y="3754438"/>
          <p14:tracePt t="12603" x="4378325" y="3571875"/>
          <p14:tracePt t="12619" x="4371975" y="3365500"/>
          <p14:tracePt t="12635" x="4365625" y="3165475"/>
          <p14:tracePt t="12652" x="4354513" y="2960688"/>
          <p14:tracePt t="12669" x="4337050" y="2754313"/>
          <p14:tracePt t="12685" x="4321175" y="2554288"/>
          <p14:tracePt t="12702" x="4297363" y="2365375"/>
          <p14:tracePt t="12719" x="4275138" y="2228850"/>
          <p14:tracePt t="12735" x="4235450" y="2103438"/>
          <p14:tracePt t="12752" x="4211638" y="2017713"/>
          <p14:tracePt t="12769" x="4178300" y="1960563"/>
          <p14:tracePt t="12785" x="4154488" y="1943100"/>
          <p14:tracePt t="12802" x="4149725" y="1943100"/>
          <p14:tracePt t="12819" x="4143375" y="1943100"/>
          <p14:tracePt t="12836" x="4114800" y="2006600"/>
          <p14:tracePt t="12852" x="4079875" y="2125663"/>
          <p14:tracePt t="12869" x="4029075" y="2297113"/>
          <p14:tracePt t="12886" x="3971925" y="2514600"/>
          <p14:tracePt t="12902" x="3892550" y="2794000"/>
          <p14:tracePt t="12919" x="3822700" y="3143250"/>
          <p14:tracePt t="12935" x="3800475" y="3508375"/>
          <p14:tracePt t="12952" x="3800475" y="3868738"/>
          <p14:tracePt t="12969" x="3822700" y="4143375"/>
          <p14:tracePt t="12985" x="3868738" y="4365625"/>
          <p14:tracePt t="13002" x="3897313" y="4422775"/>
          <p14:tracePt t="13019" x="3903663" y="4435475"/>
          <p14:tracePt t="13082" x="3914775" y="4435475"/>
          <p14:tracePt t="13090" x="3921125" y="4435475"/>
          <p14:tracePt t="13096" x="3932238" y="4418013"/>
          <p14:tracePt t="13106" x="3965575" y="4360863"/>
          <p14:tracePt t="13119" x="3994150" y="4303713"/>
          <p14:tracePt t="13135" x="4006850" y="4264025"/>
          <p14:tracePt t="13152" x="4011613" y="4229100"/>
          <p14:tracePt t="13169" x="4011613" y="4200525"/>
          <p14:tracePt t="13185" x="4011613" y="4171950"/>
          <p14:tracePt t="13274" x="4011613" y="4194175"/>
          <p14:tracePt t="13282" x="4006850" y="4235450"/>
          <p14:tracePt t="13295" x="4006850" y="4303713"/>
          <p14:tracePt t="13298" x="4017963" y="4383088"/>
          <p14:tracePt t="13306" x="4068763" y="4583113"/>
          <p14:tracePt t="13319" x="4137025" y="4783138"/>
          <p14:tracePt t="13335" x="4246563" y="5040313"/>
          <p14:tracePt t="13352" x="4394200" y="5275263"/>
          <p14:tracePt t="13369" x="4543425" y="5451475"/>
          <p14:tracePt t="13385" x="4754563" y="5657850"/>
          <p14:tracePt t="13402" x="4864100" y="5765800"/>
          <p14:tracePt t="13419" x="4954588" y="5851525"/>
          <p14:tracePt t="13435" x="5035550" y="5908675"/>
          <p14:tracePt t="13452" x="5092700" y="5937250"/>
          <p14:tracePt t="13469" x="5149850" y="5949950"/>
          <p14:tracePt t="13485" x="5194300" y="5961063"/>
          <p14:tracePt t="13502" x="5235575" y="5961063"/>
          <p14:tracePt t="13519" x="5297488" y="5954713"/>
          <p14:tracePt t="13535" x="5389563" y="5926138"/>
          <p14:tracePt t="13552" x="5492750" y="5903913"/>
          <p14:tracePt t="13569" x="5600700" y="5897563"/>
          <p14:tracePt t="13585" x="5807075" y="5897563"/>
          <p14:tracePt t="13603" x="5954713" y="5897563"/>
          <p14:tracePt t="13619" x="6103938" y="5880100"/>
          <p14:tracePt t="13635" x="6229350" y="5880100"/>
          <p14:tracePt t="13652" x="6372225" y="5880100"/>
          <p14:tracePt t="13669" x="6532563" y="5892800"/>
          <p14:tracePt t="13685" x="6708775" y="5915025"/>
          <p14:tracePt t="13702" x="6904038" y="5949950"/>
          <p14:tracePt t="13719" x="7126288" y="5983288"/>
          <p14:tracePt t="13735" x="7383463" y="6011863"/>
          <p14:tracePt t="13752" x="7594600" y="6046788"/>
          <p14:tracePt t="13769" x="7789863" y="6069013"/>
          <p14:tracePt t="13785" x="8023225" y="6075363"/>
          <p14:tracePt t="13802" x="8183563" y="6046788"/>
          <p14:tracePt t="13819" x="8321675" y="6011863"/>
          <p14:tracePt t="13835" x="8440738" y="5983288"/>
          <p14:tracePt t="13852" x="8543925" y="5961063"/>
          <p14:tracePt t="13869" x="8607425" y="5949950"/>
          <p14:tracePt t="13885" x="8651875" y="5932488"/>
          <p14:tracePt t="13902" x="8686800" y="5915025"/>
          <p14:tracePt t="13919" x="8709025" y="5892800"/>
          <p14:tracePt t="13936" x="8721725" y="5868988"/>
          <p14:tracePt t="13952" x="8726488" y="5846763"/>
          <p14:tracePt t="13969" x="8732838" y="5811838"/>
          <p14:tracePt t="13985" x="8732838" y="5778500"/>
          <p14:tracePt t="14002" x="8732838" y="5761038"/>
          <p14:tracePt t="14019" x="8721725" y="5737225"/>
          <p14:tracePt t="14035" x="8686800" y="5715000"/>
          <p14:tracePt t="14052" x="8636000" y="5675313"/>
          <p14:tracePt t="14069" x="8561388" y="5635625"/>
          <p14:tracePt t="14085" x="8451850" y="5583238"/>
          <p14:tracePt t="14102" x="8308975" y="5508625"/>
          <p14:tracePt t="14119" x="8132763" y="5429250"/>
          <p14:tracePt t="14136" x="7937500" y="5343525"/>
          <p14:tracePt t="14152" x="7737475" y="5286375"/>
          <p14:tracePt t="14169" x="7521575" y="5222875"/>
          <p14:tracePt t="14185" x="7069138" y="5165725"/>
          <p14:tracePt t="14202" x="6680200" y="5143500"/>
          <p14:tracePt t="14218" x="6240463" y="5143500"/>
          <p14:tracePt t="14235" x="5715000" y="5172075"/>
          <p14:tracePt t="14251" x="5207000" y="5222875"/>
          <p14:tracePt t="14269" x="4749800" y="5268913"/>
          <p14:tracePt t="14285" x="4349750" y="5326063"/>
          <p14:tracePt t="14302" x="3971925" y="5383213"/>
          <p14:tracePt t="14319" x="3651250" y="5422900"/>
          <p14:tracePt t="14335" x="3429000" y="5486400"/>
          <p14:tracePt t="14352" x="3279775" y="5561013"/>
          <p14:tracePt t="14369" x="3171825" y="5635625"/>
          <p14:tracePt t="14385" x="3092450" y="5697538"/>
          <p14:tracePt t="14402" x="3079750" y="5715000"/>
          <p14:tracePt t="14419" x="3079750" y="5721350"/>
          <p14:tracePt t="14435" x="3079750" y="5726113"/>
          <p14:tracePt t="14452" x="3079750" y="5732463"/>
          <p14:tracePt t="14469" x="3079750" y="5737225"/>
          <p14:tracePt t="14485" x="3086100" y="5749925"/>
          <p14:tracePt t="14502" x="3121025" y="5761038"/>
          <p14:tracePt t="14519" x="3189288" y="5778500"/>
          <p14:tracePt t="14535" x="3292475" y="5800725"/>
          <p14:tracePt t="14552" x="3422650" y="5822950"/>
          <p14:tracePt t="14569" x="3594100" y="5840413"/>
          <p14:tracePt t="14585" x="3886200" y="5857875"/>
          <p14:tracePt t="14602" x="4103688" y="5857875"/>
          <p14:tracePt t="14619" x="4275138" y="5851525"/>
          <p14:tracePt t="14636" x="4422775" y="5846763"/>
          <p14:tracePt t="14652" x="4549775" y="5840413"/>
          <p14:tracePt t="14669" x="4668838" y="5829300"/>
          <p14:tracePt t="14685" x="4789488" y="5818188"/>
          <p14:tracePt t="14702" x="4908550" y="5800725"/>
          <p14:tracePt t="14719" x="5011738" y="5778500"/>
          <p14:tracePt t="14735" x="5114925" y="5754688"/>
          <p14:tracePt t="14752" x="5194300" y="5737225"/>
          <p14:tracePt t="14769" x="5286375" y="5715000"/>
          <p14:tracePt t="14785" x="5451475" y="5675313"/>
          <p14:tracePt t="14802" x="5578475" y="5646738"/>
          <p14:tracePt t="14819" x="5732463" y="5618163"/>
          <p14:tracePt t="14835" x="5915025" y="5607050"/>
          <p14:tracePt t="14852" x="6108700" y="5611813"/>
          <p14:tracePt t="14869" x="6337300" y="5635625"/>
          <p14:tracePt t="14885" x="6532563" y="5651500"/>
          <p14:tracePt t="14902" x="6708775" y="5657850"/>
          <p14:tracePt t="14919" x="6864350" y="5668963"/>
          <p14:tracePt t="14935" x="7000875" y="5675313"/>
          <p14:tracePt t="14952" x="7108825" y="5680075"/>
          <p14:tracePt t="14969" x="7200900" y="5680075"/>
          <p14:tracePt t="14985" x="7304088" y="5675313"/>
          <p14:tracePt t="15002" x="7354888" y="5668963"/>
          <p14:tracePt t="15019" x="7394575" y="5657850"/>
          <p14:tracePt t="15035" x="7423150" y="5646738"/>
          <p14:tracePt t="15052" x="7446963" y="5635625"/>
          <p14:tracePt t="15069" x="7475538" y="5622925"/>
          <p14:tracePt t="15085" x="7504113" y="5611813"/>
          <p14:tracePt t="15102" x="7543800" y="5594350"/>
          <p14:tracePt t="15119" x="7589838" y="5578475"/>
          <p14:tracePt t="15135" x="7640638" y="5554663"/>
          <p14:tracePt t="15152" x="7697788" y="5537200"/>
          <p14:tracePt t="15169" x="7772400" y="5497513"/>
          <p14:tracePt t="15185" x="7897813" y="5451475"/>
          <p14:tracePt t="15202" x="8007350" y="5407025"/>
          <p14:tracePt t="15219" x="8108950" y="5360988"/>
          <p14:tracePt t="15235" x="8229600" y="5314950"/>
          <p14:tracePt t="15252" x="8355013" y="5268913"/>
          <p14:tracePt t="15269" x="8469313" y="5218113"/>
          <p14:tracePt t="15285" x="8583613" y="5143500"/>
          <p14:tracePt t="15302" x="8693150" y="5075238"/>
          <p14:tracePt t="15319" x="8772525" y="4994275"/>
          <p14:tracePt t="15335" x="8858250" y="4903788"/>
          <p14:tracePt t="15352" x="8926513" y="4806950"/>
          <p14:tracePt t="15369" x="8978900" y="4692650"/>
          <p14:tracePt t="15385" x="9023350" y="4508500"/>
          <p14:tracePt t="15402" x="9023350" y="4394200"/>
          <p14:tracePt t="15419" x="9023350" y="4257675"/>
          <p14:tracePt t="15435" x="9018588" y="4137025"/>
          <p14:tracePt t="15452" x="9007475" y="4017963"/>
          <p14:tracePt t="15469" x="8983663" y="3921125"/>
          <p14:tracePt t="15485" x="8961438" y="3835400"/>
          <p14:tracePt t="15502" x="8937625" y="3783013"/>
          <p14:tracePt t="15519" x="8926513" y="3765550"/>
          <p14:tracePt t="15535" x="8897938" y="3749675"/>
          <p14:tracePt t="15552" x="8864600" y="3732213"/>
          <p14:tracePt t="15569" x="8823325" y="3725863"/>
          <p14:tracePt t="15585" x="8709025" y="3714750"/>
          <p14:tracePt t="15602" x="8623300" y="3714750"/>
          <p14:tracePt t="15618" x="8521700" y="3714750"/>
          <p14:tracePt t="15636" x="8407400" y="3714750"/>
          <p14:tracePt t="15652" x="8275638" y="3736975"/>
          <p14:tracePt t="15668" x="8132763" y="3789363"/>
          <p14:tracePt t="15685" x="7972425" y="3868738"/>
          <p14:tracePt t="15702" x="7789863" y="3960813"/>
          <p14:tracePt t="15719" x="7589838" y="4051300"/>
          <p14:tracePt t="15735" x="7418388" y="4154488"/>
          <p14:tracePt t="15753" x="7251700" y="4264025"/>
          <p14:tracePt t="15769" x="7069138" y="4354513"/>
          <p14:tracePt t="15785" x="6754813" y="4464050"/>
          <p14:tracePt t="15802" x="6526213" y="4508500"/>
          <p14:tracePt t="15819" x="6321425" y="4532313"/>
          <p14:tracePt t="15835" x="6103938" y="4560888"/>
          <p14:tracePt t="15852" x="5897563" y="4583113"/>
          <p14:tracePt t="15869" x="5657850" y="4622800"/>
          <p14:tracePt t="15885" x="5429250" y="4657725"/>
          <p14:tracePt t="15902" x="5194300" y="4679950"/>
          <p14:tracePt t="15919" x="4926013" y="4692650"/>
          <p14:tracePt t="15935" x="4664075" y="4686300"/>
          <p14:tracePt t="15952" x="4475163" y="4679950"/>
          <p14:tracePt t="15969" x="4365625" y="4679950"/>
          <p14:tracePt t="15985" x="4257675" y="4679950"/>
          <p14:tracePt t="16002" x="4206875" y="4686300"/>
          <p14:tracePt t="16019" x="4171950" y="4692650"/>
          <p14:tracePt t="16035" x="4160838" y="4697413"/>
          <p14:tracePt t="16052" x="4149725" y="4708525"/>
          <p14:tracePt t="16068" x="4143375" y="4737100"/>
          <p14:tracePt t="16085" x="4143375" y="4778375"/>
          <p14:tracePt t="16102" x="4143375" y="4818063"/>
          <p14:tracePt t="16119" x="4171950" y="4868863"/>
          <p14:tracePt t="16135" x="4217988" y="4943475"/>
          <p14:tracePt t="16152" x="4297363" y="5011738"/>
          <p14:tracePt t="16168" x="4418013" y="5114925"/>
          <p14:tracePt t="16185" x="4635500" y="5264150"/>
          <p14:tracePt t="16202" x="4811713" y="5360988"/>
          <p14:tracePt t="16219" x="4989513" y="5446713"/>
          <p14:tracePt t="16235" x="5178425" y="5503863"/>
          <p14:tracePt t="16252" x="5365750" y="5532438"/>
          <p14:tracePt t="16268" x="5549900" y="5532438"/>
          <p14:tracePt t="16285" x="5737225" y="5521325"/>
          <p14:tracePt t="16302" x="5892800" y="5492750"/>
          <p14:tracePt t="16319" x="6022975" y="5464175"/>
          <p14:tracePt t="16335" x="6137275" y="5429250"/>
          <p14:tracePt t="16352" x="6240463" y="5400675"/>
          <p14:tracePt t="16368" x="6332538" y="5372100"/>
          <p14:tracePt t="16385" x="6469063" y="5337175"/>
          <p14:tracePt t="16402" x="6537325" y="5332413"/>
          <p14:tracePt t="16419" x="6607175" y="5332413"/>
          <p14:tracePt t="16435" x="6680200" y="5332413"/>
          <p14:tracePt t="16452" x="6721475" y="5332413"/>
          <p14:tracePt t="16468" x="6761163" y="5326063"/>
          <p14:tracePt t="16485" x="6778625" y="5321300"/>
          <p14:tracePt t="16502" x="6789738" y="5321300"/>
          <p14:tracePt t="16519" x="6800850" y="5321300"/>
          <p14:tracePt t="16745" x="0" y="0"/>
        </p14:tracePtLst>
        <p14:tracePtLst>
          <p14:tracePt t="19534" x="8464550" y="3800475"/>
          <p14:tracePt t="19593" x="8458200" y="3800475"/>
          <p14:tracePt t="19602" x="8451850" y="3800475"/>
          <p14:tracePt t="19618" x="8447088" y="3800475"/>
          <p14:tracePt t="19634" x="8440738" y="3806825"/>
          <p14:tracePt t="19652" x="8423275" y="3811588"/>
          <p14:tracePt t="19668" x="8401050" y="3817938"/>
          <p14:tracePt t="19674" x="8372475" y="3822700"/>
          <p14:tracePt t="19685" x="8332788" y="3829050"/>
          <p14:tracePt t="19702" x="8286750" y="3840163"/>
          <p14:tracePt t="19718" x="8240713" y="3851275"/>
          <p14:tracePt t="19735" x="8178800" y="3863975"/>
          <p14:tracePt t="19751" x="8126413" y="3875088"/>
          <p14:tracePt t="19768" x="8051800" y="3886200"/>
          <p14:tracePt t="19785" x="7966075" y="3903663"/>
          <p14:tracePt t="19802" x="7921625" y="3908425"/>
          <p14:tracePt t="19818" x="7875588" y="3914775"/>
          <p14:tracePt t="19835" x="7829550" y="3921125"/>
          <p14:tracePt t="19851" x="7789863" y="3921125"/>
          <p14:tracePt t="19868" x="7737475" y="3932238"/>
          <p14:tracePt t="19885" x="7693025" y="3943350"/>
          <p14:tracePt t="19902" x="7651750" y="3949700"/>
          <p14:tracePt t="19918" x="7600950" y="3960813"/>
          <p14:tracePt t="19935" x="7537450" y="3978275"/>
          <p14:tracePt t="19952" x="7469188" y="4000500"/>
          <p14:tracePt t="19968" x="7383463" y="4029075"/>
          <p14:tracePt t="19985" x="7269163" y="4079875"/>
          <p14:tracePt t="20002" x="7183438" y="4121150"/>
          <p14:tracePt t="20018" x="7115175" y="4165600"/>
          <p14:tracePt t="20035" x="7023100" y="4211638"/>
          <p14:tracePt t="20052" x="6950075" y="4264025"/>
          <p14:tracePt t="20068" x="6869113" y="4314825"/>
          <p14:tracePt t="20085" x="6794500" y="4349750"/>
          <p14:tracePt t="20102" x="6726238" y="4383088"/>
          <p14:tracePt t="20118" x="6669088" y="4411663"/>
          <p14:tracePt t="20135" x="6600825" y="4457700"/>
          <p14:tracePt t="20151" x="6508750" y="4508500"/>
          <p14:tracePt t="20168" x="6418263" y="4560888"/>
          <p14:tracePt t="20185" x="6275388" y="4629150"/>
          <p14:tracePt t="20202" x="6189663" y="4668838"/>
          <p14:tracePt t="20219" x="6115050" y="4703763"/>
          <p14:tracePt t="20235" x="6046788" y="4725988"/>
          <p14:tracePt t="20252" x="6000750" y="4754563"/>
          <p14:tracePt t="20268" x="5949950" y="4778375"/>
          <p14:tracePt t="20285" x="5908675" y="4794250"/>
          <p14:tracePt t="20302" x="5886450" y="4811713"/>
          <p14:tracePt t="20318" x="5868988" y="4818063"/>
          <p14:tracePt t="20458" x="5864225" y="4818063"/>
          <p14:tracePt t="20466" x="5851525" y="4818063"/>
          <p14:tracePt t="20482" x="5840413" y="4822825"/>
          <p14:tracePt t="20506" x="5835650" y="4822825"/>
          <p14:tracePt t="20529" x="5822950" y="4822825"/>
          <p14:tracePt t="20545" x="5818188" y="4818063"/>
          <p14:tracePt t="20554" x="5807075" y="4794250"/>
          <p14:tracePt t="20569" x="5794375" y="4794250"/>
          <p14:tracePt t="20570" x="5794375" y="4783138"/>
          <p14:tracePt t="20585" x="5772150" y="4765675"/>
          <p14:tracePt t="20602" x="5754688" y="4749800"/>
          <p14:tracePt t="20618" x="5732463" y="4737100"/>
          <p14:tracePt t="20635" x="5708650" y="4737100"/>
          <p14:tracePt t="20652" x="5668963" y="4737100"/>
          <p14:tracePt t="20668" x="5607050" y="4743450"/>
          <p14:tracePt t="20685" x="5537200" y="4760913"/>
          <p14:tracePt t="20702" x="5435600" y="4789488"/>
          <p14:tracePt t="20718" x="5332413" y="4818063"/>
          <p14:tracePt t="20735" x="5218113" y="4846638"/>
          <p14:tracePt t="20751" x="5137150" y="4868863"/>
          <p14:tracePt t="20768" x="5080000" y="4886325"/>
          <p14:tracePt t="20785" x="5006975" y="4892675"/>
          <p14:tracePt t="20802" x="4960938" y="4897438"/>
          <p14:tracePt t="20819" x="4926013" y="4897438"/>
          <p14:tracePt t="20835" x="4903788" y="4897438"/>
          <p14:tracePt t="20851" x="4864100" y="4897438"/>
          <p14:tracePt t="20868" x="4835525" y="4897438"/>
          <p14:tracePt t="20885" x="4811713" y="4892675"/>
          <p14:tracePt t="20901" x="4789488" y="4886325"/>
          <p14:tracePt t="20918" x="4772025" y="4886325"/>
          <p14:tracePt t="20935" x="4760913" y="4886325"/>
          <p14:tracePt t="20951" x="4749800" y="4879975"/>
          <p14:tracePt t="20968" x="4725988" y="4879975"/>
          <p14:tracePt t="20985" x="4679950" y="4875213"/>
          <p14:tracePt t="21002" x="4657725" y="4875213"/>
          <p14:tracePt t="21018" x="4640263" y="4875213"/>
          <p14:tracePt t="21035" x="4622800" y="4875213"/>
          <p14:tracePt t="21051" x="4606925" y="4875213"/>
          <p14:tracePt t="21068" x="4594225" y="4879975"/>
          <p14:tracePt t="21085" x="4583113" y="4879975"/>
          <p14:tracePt t="21101" x="4578350" y="4879975"/>
          <p14:tracePt t="21250" x="4589463" y="4879975"/>
          <p14:tracePt t="21266" x="4600575" y="4879975"/>
          <p14:tracePt t="21274" x="4606925" y="4875213"/>
          <p14:tracePt t="21285" x="4611688" y="4875213"/>
          <p14:tracePt t="21286" x="4640263" y="4864100"/>
          <p14:tracePt t="21301" x="4657725" y="4864100"/>
          <p14:tracePt t="21318" x="4668838" y="4857750"/>
          <p14:tracePt t="21626" x="4679950" y="4857750"/>
          <p14:tracePt t="21634" x="4703763" y="4857750"/>
          <p14:tracePt t="21642" x="4737100" y="4851400"/>
          <p14:tracePt t="21652" x="4800600" y="4851400"/>
          <p14:tracePt t="21668" x="4864100" y="4846638"/>
          <p14:tracePt t="21685" x="4897438" y="4846638"/>
          <p14:tracePt t="21701" x="4926013" y="4840288"/>
          <p14:tracePt t="21718" x="4937125" y="4840288"/>
          <p14:tracePt t="21735" x="4949825" y="4840288"/>
          <p14:tracePt t="21752" x="4960938" y="4840288"/>
          <p14:tracePt t="21768" x="4978400" y="4835525"/>
          <p14:tracePt t="21785" x="5029200" y="4829175"/>
          <p14:tracePt t="21802" x="5064125" y="4822825"/>
          <p14:tracePt t="21818" x="5114925" y="4818063"/>
          <p14:tracePt t="21835" x="5178425" y="4811713"/>
          <p14:tracePt t="21851" x="5246688" y="4806950"/>
          <p14:tracePt t="21868" x="5321300" y="4789488"/>
          <p14:tracePt t="21885" x="5389563" y="4783138"/>
          <p14:tracePt t="21901" x="5464175" y="4772025"/>
          <p14:tracePt t="21919" x="5537200" y="4754563"/>
          <p14:tracePt t="21935" x="5607050" y="4749800"/>
          <p14:tracePt t="21952" x="5680075" y="4737100"/>
          <p14:tracePt t="21968" x="5765800" y="4714875"/>
          <p14:tracePt t="21985" x="5897563" y="4686300"/>
          <p14:tracePt t="22002" x="5978525" y="4668838"/>
          <p14:tracePt t="22018" x="6080125" y="4657725"/>
          <p14:tracePt t="22035" x="6189663" y="4646613"/>
          <p14:tracePt t="22052" x="6303963" y="4622800"/>
          <p14:tracePt t="22068" x="6429375" y="4594225"/>
          <p14:tracePt t="22085" x="6561138" y="4554538"/>
          <p14:tracePt t="22101" x="6686550" y="4525963"/>
          <p14:tracePt t="22118" x="6818313" y="4486275"/>
          <p14:tracePt t="22135" x="6943725" y="4451350"/>
          <p14:tracePt t="22152" x="7058025" y="4422775"/>
          <p14:tracePt t="22168" x="7154863" y="4383088"/>
          <p14:tracePt t="22185" x="7269163" y="4332288"/>
          <p14:tracePt t="22202" x="7350125" y="4297363"/>
          <p14:tracePt t="22219" x="7423150" y="4264025"/>
          <p14:tracePt t="22235" x="7504113" y="4229100"/>
          <p14:tracePt t="22251" x="7561263" y="4200525"/>
          <p14:tracePt t="22268" x="7623175" y="4178300"/>
          <p14:tracePt t="22285" x="7686675" y="4154488"/>
          <p14:tracePt t="22301" x="7761288" y="4143375"/>
          <p14:tracePt t="22318" x="7823200" y="4132263"/>
          <p14:tracePt t="22335" x="7880350" y="4121150"/>
          <p14:tracePt t="22351" x="7943850" y="4108450"/>
          <p14:tracePt t="22368" x="8001000" y="4103688"/>
          <p14:tracePt t="22385" x="8058150" y="4097338"/>
          <p14:tracePt t="22402" x="8075613" y="4097338"/>
          <p14:tracePt t="22418" x="8086725" y="4097338"/>
          <p14:tracePt t="22435" x="8108950" y="4097338"/>
          <p14:tracePt t="22451" x="8126413" y="4103688"/>
          <p14:tracePt t="22468" x="8137525" y="4103688"/>
          <p14:tracePt t="22485" x="8161338" y="4108450"/>
          <p14:tracePt t="22501" x="8172450" y="4114800"/>
          <p14:tracePt t="22518" x="8183563" y="4121150"/>
          <p14:tracePt t="22553" x="8189913" y="4121150"/>
          <p14:tracePt t="22585" x="8194675" y="4125913"/>
          <p14:tracePt t="22593" x="8201025" y="4132263"/>
          <p14:tracePt t="22601" x="8207375" y="4137025"/>
          <p14:tracePt t="22611" x="8212138" y="4137025"/>
          <p14:tracePt t="22618" x="8223250" y="4143375"/>
          <p14:tracePt t="22635" x="8240713" y="4160838"/>
          <p14:tracePt t="22651" x="8258175" y="4178300"/>
          <p14:tracePt t="22668" x="8280400" y="4206875"/>
          <p14:tracePt t="22685" x="8297863" y="4229100"/>
          <p14:tracePt t="22701" x="8315325" y="4240213"/>
          <p14:tracePt t="22718" x="8326438" y="4251325"/>
          <p14:tracePt t="22735" x="8332788" y="4257675"/>
          <p14:tracePt t="22751" x="8337550" y="4264025"/>
          <p14:tracePt t="22826" x="8343900" y="4264025"/>
          <p14:tracePt t="22844" x="8350250" y="4264025"/>
          <p14:tracePt t="22866" x="8355013" y="4264025"/>
          <p14:tracePt t="22898" x="8355013" y="4257675"/>
          <p14:tracePt t="22911" x="8355013" y="4251325"/>
          <p14:tracePt t="22912" x="8355013" y="4246563"/>
          <p14:tracePt t="22918" x="8355013" y="4235450"/>
          <p14:tracePt t="22935" x="8355013" y="4222750"/>
          <p14:tracePt t="22952" x="8355013" y="4211638"/>
          <p14:tracePt t="22985" x="8355013" y="4200525"/>
          <p14:tracePt t="22986" x="8355013" y="4194175"/>
          <p14:tracePt t="23025" x="8355013" y="4189413"/>
          <p14:tracePt t="23049" x="8355013" y="4183063"/>
          <p14:tracePt t="23281" x="8355013" y="4194175"/>
          <p14:tracePt t="23289" x="8355013" y="4200525"/>
          <p14:tracePt t="23298" x="8355013" y="4217988"/>
          <p14:tracePt t="23301" x="8350250" y="4257675"/>
          <p14:tracePt t="23318" x="8350250" y="4303713"/>
          <p14:tracePt t="23335" x="8350250" y="4343400"/>
          <p14:tracePt t="23351" x="8343900" y="4378325"/>
          <p14:tracePt t="23368" x="8343900" y="4400550"/>
          <p14:tracePt t="23385" x="8343900" y="4411663"/>
          <p14:tracePt t="23401" x="8343900" y="4418013"/>
          <p14:tracePt t="23418" x="8343900" y="4422775"/>
          <p14:tracePt t="23474" x="8343900" y="4429125"/>
          <p14:tracePt t="23577" x="8343900" y="4435475"/>
          <p14:tracePt t="23586" x="8343900" y="4446588"/>
          <p14:tracePt t="23626" x="8343900" y="4451350"/>
          <p14:tracePt t="23841" x="8343900" y="4457700"/>
          <p14:tracePt t="23849" x="8343900" y="4464050"/>
          <p14:tracePt t="23857" x="8343900" y="4497388"/>
          <p14:tracePt t="23868" x="8343900" y="4549775"/>
          <p14:tracePt t="23885" x="8343900" y="4600575"/>
          <p14:tracePt t="23901" x="8343900" y="4646613"/>
          <p14:tracePt t="23918" x="8343900" y="4675188"/>
          <p14:tracePt t="23935" x="8343900" y="4686300"/>
          <p14:tracePt t="24097" x="8343900" y="4675188"/>
          <p14:tracePt t="24105" x="8350250" y="4657725"/>
          <p14:tracePt t="24113" x="8355013" y="4640263"/>
          <p14:tracePt t="24121" x="8366125" y="4600575"/>
          <p14:tracePt t="24135" x="8372475" y="4560888"/>
          <p14:tracePt t="24151" x="8372475" y="4537075"/>
          <p14:tracePt t="24168" x="8372475" y="4514850"/>
          <p14:tracePt t="24185" x="8372475" y="4497388"/>
          <p14:tracePt t="24201" x="8372475" y="4492625"/>
          <p14:tracePt t="24218" x="8372475" y="4479925"/>
          <p14:tracePt t="24305" x="8366125" y="4486275"/>
          <p14:tracePt t="24313" x="8361363" y="4503738"/>
          <p14:tracePt t="24328" x="8355013" y="4537075"/>
          <p14:tracePt t="24328" x="8355013" y="4565650"/>
          <p14:tracePt t="24334" x="8343900" y="4657725"/>
          <p14:tracePt t="24351" x="8337550" y="4732338"/>
          <p14:tracePt t="24367" x="8332788" y="4778375"/>
          <p14:tracePt t="24384" x="8326438" y="4811713"/>
          <p14:tracePt t="24577" x="8326438" y="4806950"/>
          <p14:tracePt t="24577" x="8332788" y="4806950"/>
          <p14:tracePt t="24594" x="8332788" y="4800600"/>
          <p14:tracePt t="24595" x="8337550" y="4789488"/>
          <p14:tracePt t="24601" x="8337550" y="4778375"/>
          <p14:tracePt t="24619" x="8343900" y="4765675"/>
          <p14:tracePt t="24635" x="8343900" y="4754563"/>
          <p14:tracePt t="24673" x="8350250" y="4749800"/>
          <p14:tracePt t="24697" x="8350250" y="4737100"/>
          <p14:tracePt t="24713" x="8350250" y="4725988"/>
          <p14:tracePt t="24729" x="8355013" y="4725988"/>
          <p14:tracePt t="24737" x="8355013" y="4721225"/>
          <p14:tracePt t="24751" x="8355013" y="4714875"/>
          <p14:tracePt t="24752" x="8355013" y="4708525"/>
          <p14:tracePt t="24768" x="8355013" y="4703763"/>
          <p14:tracePt t="24937" x="8355013" y="4708525"/>
          <p14:tracePt t="24945" x="8355013" y="4725988"/>
          <p14:tracePt t="24953" x="8361363" y="4760913"/>
          <p14:tracePt t="24953" x="8361363" y="4800600"/>
          <p14:tracePt t="24969" x="8361363" y="4879975"/>
          <p14:tracePt t="24985" x="8361363" y="4960938"/>
          <p14:tracePt t="25002" x="8366125" y="4994275"/>
          <p14:tracePt t="25018" x="8366125" y="5000625"/>
          <p14:tracePt t="25721" x="8372475" y="5000625"/>
          <p14:tracePt t="25730" x="8383588" y="5000625"/>
          <p14:tracePt t="25737" x="8389938" y="5000625"/>
          <p14:tracePt t="25751" x="8407400" y="5000625"/>
          <p14:tracePt t="25751" x="8440738" y="4994275"/>
          <p14:tracePt t="25768" x="8480425" y="4978400"/>
          <p14:tracePt t="25768" x="8493125" y="4965700"/>
          <p14:tracePt t="25786" x="8532813" y="4937125"/>
          <p14:tracePt t="25801" x="8594725" y="4892675"/>
          <p14:tracePt t="25818" x="8640763" y="4840288"/>
          <p14:tracePt t="25834" x="8686800" y="4789488"/>
          <p14:tracePt t="25851" x="8732838" y="4725988"/>
          <p14:tracePt t="25868" x="8783638" y="4657725"/>
          <p14:tracePt t="25884" x="8823325" y="4589463"/>
          <p14:tracePt t="25901" x="8858250" y="4514850"/>
          <p14:tracePt t="25918" x="8886825" y="4440238"/>
          <p14:tracePt t="25935" x="8904288" y="4365625"/>
          <p14:tracePt t="25951" x="8904288" y="4297363"/>
          <p14:tracePt t="25968" x="8904288" y="4251325"/>
          <p14:tracePt t="25985" x="8897938" y="4178300"/>
          <p14:tracePt t="26001" x="8875713" y="4132263"/>
          <p14:tracePt t="26018" x="8847138" y="4079875"/>
          <p14:tracePt t="26035" x="8801100" y="4035425"/>
          <p14:tracePt t="26051" x="8755063" y="3989388"/>
          <p14:tracePt t="26068" x="8721725" y="3954463"/>
          <p14:tracePt t="26084" x="8686800" y="3937000"/>
          <p14:tracePt t="26101" x="8669338" y="3925888"/>
          <p14:tracePt t="26118" x="8647113" y="3921125"/>
          <p14:tracePt t="26135" x="8623300" y="3914775"/>
          <p14:tracePt t="26151" x="8589963" y="3908425"/>
          <p14:tracePt t="26168" x="8561388" y="3908425"/>
          <p14:tracePt t="26184" x="8480425" y="3925888"/>
          <p14:tracePt t="26202" x="8389938" y="3949700"/>
          <p14:tracePt t="26218" x="8269288" y="3971925"/>
          <p14:tracePt t="26235" x="8104188" y="3989388"/>
          <p14:tracePt t="26251" x="7908925" y="4000500"/>
          <p14:tracePt t="26269" x="7693025" y="4029075"/>
          <p14:tracePt t="26284" x="7475538" y="4046538"/>
          <p14:tracePt t="26302" x="7258050" y="4068763"/>
          <p14:tracePt t="26318" x="7064375" y="4108450"/>
          <p14:tracePt t="26334" x="6886575" y="4149725"/>
          <p14:tracePt t="26351" x="6697663" y="4200525"/>
          <p14:tracePt t="26368" x="6503988" y="4268788"/>
          <p14:tracePt t="26384" x="6207125" y="4349750"/>
          <p14:tracePt t="26402" x="6029325" y="4389438"/>
          <p14:tracePt t="26418" x="5868988" y="4429125"/>
          <p14:tracePt t="26434" x="5721350" y="4451350"/>
          <p14:tracePt t="26451" x="5565775" y="4475163"/>
          <p14:tracePt t="26468" x="5407025" y="4497388"/>
          <p14:tracePt t="26484" x="5275263" y="4532313"/>
          <p14:tracePt t="26501" x="5154613" y="4554538"/>
          <p14:tracePt t="26518" x="5051425" y="4565650"/>
          <p14:tracePt t="26535" x="4960938" y="4583113"/>
          <p14:tracePt t="26551" x="4886325" y="4600575"/>
          <p14:tracePt t="26568" x="4806950" y="4618038"/>
          <p14:tracePt t="26584" x="4721225" y="4646613"/>
          <p14:tracePt t="26601" x="4664075" y="4668838"/>
          <p14:tracePt t="26618" x="4618038" y="4686300"/>
          <p14:tracePt t="26635" x="4560888" y="4708525"/>
          <p14:tracePt t="26651" x="4521200" y="4732338"/>
          <p14:tracePt t="26669" x="4486275" y="4754563"/>
          <p14:tracePt t="26685" x="4464050" y="4783138"/>
          <p14:tracePt t="26701" x="4440238" y="4818063"/>
          <p14:tracePt t="26718" x="4435475" y="4851400"/>
          <p14:tracePt t="26735" x="4429125" y="4897438"/>
          <p14:tracePt t="26751" x="4429125" y="4949825"/>
          <p14:tracePt t="26768" x="4435475" y="5000625"/>
          <p14:tracePt t="26784" x="4468813" y="5092700"/>
          <p14:tracePt t="26802" x="4497388" y="5154613"/>
          <p14:tracePt t="26818" x="4525963" y="5222875"/>
          <p14:tracePt t="26835" x="4560888" y="5275263"/>
          <p14:tracePt t="26851" x="4589463" y="5326063"/>
          <p14:tracePt t="26868" x="4622800" y="5372100"/>
          <p14:tracePt t="26884" x="4657725" y="5407025"/>
          <p14:tracePt t="26901" x="4692650" y="5429250"/>
          <p14:tracePt t="26918" x="4725988" y="5446713"/>
          <p14:tracePt t="26935" x="4778375" y="5468938"/>
          <p14:tracePt t="26951" x="4846638" y="5497513"/>
          <p14:tracePt t="26968" x="4932363" y="5521325"/>
          <p14:tracePt t="26984" x="5092700" y="5561013"/>
          <p14:tracePt t="27001" x="5211763" y="5594350"/>
          <p14:tracePt t="27018" x="5354638" y="5622925"/>
          <p14:tracePt t="27035" x="5492750" y="5646738"/>
          <p14:tracePt t="27051" x="5629275" y="5657850"/>
          <p14:tracePt t="27068" x="5765800" y="5664200"/>
          <p14:tracePt t="27084" x="5903913" y="5664200"/>
          <p14:tracePt t="27101" x="6035675" y="5646738"/>
          <p14:tracePt t="27118" x="6149975" y="5640388"/>
          <p14:tracePt t="27135" x="6264275" y="5622925"/>
          <p14:tracePt t="27151" x="6389688" y="5607050"/>
          <p14:tracePt t="27168" x="6508750" y="5594350"/>
          <p14:tracePt t="27184" x="6664325" y="5572125"/>
          <p14:tracePt t="27202" x="6732588" y="5565775"/>
          <p14:tracePt t="27218" x="6807200" y="5561013"/>
          <p14:tracePt t="27234" x="6858000" y="5554663"/>
          <p14:tracePt t="27251" x="6921500" y="5549900"/>
          <p14:tracePt t="27268" x="6961188" y="5549900"/>
          <p14:tracePt t="27284" x="7011988" y="5537200"/>
          <p14:tracePt t="27302" x="7058025" y="5537200"/>
          <p14:tracePt t="27318" x="7108825" y="5532438"/>
          <p14:tracePt t="27334" x="7154863" y="5532438"/>
          <p14:tracePt t="27351" x="7200900" y="5532438"/>
          <p14:tracePt t="27368" x="7235825" y="5532438"/>
          <p14:tracePt t="27384" x="7286625" y="5532438"/>
          <p14:tracePt t="27401" x="7315200" y="5532438"/>
          <p14:tracePt t="27418" x="7321550" y="5532438"/>
          <p14:tracePt t="27434" x="7326313" y="5526088"/>
          <p14:tracePt t="27451" x="7332663" y="5526088"/>
          <p14:tracePt t="27468" x="7337425" y="5526088"/>
          <p14:tracePt t="27484" x="7343775" y="5521325"/>
          <p14:tracePt t="27577" x="7337425" y="5521325"/>
          <p14:tracePt t="27585" x="7297738" y="5521325"/>
          <p14:tracePt t="27601" x="7246938" y="5521325"/>
          <p14:tracePt t="27602" x="7086600" y="5537200"/>
          <p14:tracePt t="27618" x="6851650" y="5537200"/>
          <p14:tracePt t="27634" x="6532563" y="5537200"/>
          <p14:tracePt t="27651" x="6229350" y="5537200"/>
          <p14:tracePt t="27668" x="5994400" y="5549900"/>
          <p14:tracePt t="27684" x="5800725" y="5549900"/>
          <p14:tracePt t="27701" x="5629275" y="5549900"/>
          <p14:tracePt t="27718" x="5492750" y="5543550"/>
          <p14:tracePt t="27735" x="5360988" y="5521325"/>
          <p14:tracePt t="27752" x="5268913" y="5508625"/>
          <p14:tracePt t="27768" x="5189538" y="5492750"/>
          <p14:tracePt t="27784" x="5086350" y="5486400"/>
          <p14:tracePt t="27801" x="5018088" y="5480050"/>
          <p14:tracePt t="27818" x="4943475" y="5468938"/>
          <p14:tracePt t="27834" x="4851400" y="5446713"/>
          <p14:tracePt t="27851" x="4749800" y="5422900"/>
          <p14:tracePt t="27868" x="4664075" y="5394325"/>
          <p14:tracePt t="27884" x="4611688" y="5383213"/>
          <p14:tracePt t="27901" x="4589463" y="5372100"/>
          <p14:tracePt t="27918" x="4572000" y="5354638"/>
          <p14:tracePt t="27934" x="4565650" y="5332413"/>
          <p14:tracePt t="27952" x="4560888" y="5286375"/>
          <p14:tracePt t="27968" x="4560888" y="5240338"/>
          <p14:tracePt t="27968" x="4560888" y="5218113"/>
          <p14:tracePt t="27985" x="4560888" y="5178425"/>
          <p14:tracePt t="28001" x="4572000" y="5108575"/>
          <p14:tracePt t="28018" x="4589463" y="5057775"/>
          <p14:tracePt t="28034" x="4600575" y="5022850"/>
          <p14:tracePt t="28051" x="4606925" y="5011738"/>
          <p14:tracePt t="28265" x="4611688" y="5011738"/>
          <p14:tracePt t="28297" x="4629150" y="5011738"/>
          <p14:tracePt t="28305" x="4640263" y="5018088"/>
          <p14:tracePt t="28313" x="4657725" y="5018088"/>
          <p14:tracePt t="28318" x="4708525" y="5035550"/>
          <p14:tracePt t="28334" x="4783138" y="5040313"/>
          <p14:tracePt t="28351" x="4875213" y="5046663"/>
          <p14:tracePt t="28368" x="4960938" y="5046663"/>
          <p14:tracePt t="28384" x="5097463" y="5046663"/>
          <p14:tracePt t="28401" x="5178425" y="5046663"/>
          <p14:tracePt t="28418" x="5240338" y="5040313"/>
          <p14:tracePt t="28434" x="5297488" y="5035550"/>
          <p14:tracePt t="28451" x="5332413" y="5029200"/>
          <p14:tracePt t="28468" x="5378450" y="5022850"/>
          <p14:tracePt t="28485" x="5418138" y="5018088"/>
          <p14:tracePt t="28501" x="5451475" y="5011738"/>
          <p14:tracePt t="28518" x="5508625" y="5000625"/>
          <p14:tracePt t="28534" x="5554663" y="4983163"/>
          <p14:tracePt t="28551" x="5607050" y="4978400"/>
          <p14:tracePt t="28568" x="5668963" y="4965700"/>
          <p14:tracePt t="28584" x="5772150" y="4949825"/>
          <p14:tracePt t="28601" x="5840413" y="4932363"/>
          <p14:tracePt t="28618" x="5892800" y="4908550"/>
          <p14:tracePt t="28634" x="5932488" y="4897438"/>
          <p14:tracePt t="28651" x="5972175" y="4886325"/>
          <p14:tracePt t="28668" x="6007100" y="4879975"/>
          <p14:tracePt t="28684" x="6029325" y="4868863"/>
          <p14:tracePt t="28701" x="6051550" y="4857750"/>
          <p14:tracePt t="28718" x="6057900" y="4851400"/>
          <p14:tracePt t="28734" x="6064250" y="4846638"/>
          <p14:tracePt t="28825" x="6069013" y="4846638"/>
          <p14:tracePt t="28841" x="6080125" y="4846638"/>
          <p14:tracePt t="28857" x="6092825" y="4840288"/>
          <p14:tracePt t="28865" x="6097588" y="4835525"/>
          <p14:tracePt t="28881" x="6108700" y="4829175"/>
          <p14:tracePt t="28889" x="6115050" y="4829175"/>
          <p14:tracePt t="28905" x="6126163" y="4822825"/>
          <p14:tracePt t="28918" x="6132513" y="4818063"/>
          <p14:tracePt t="28918" x="6149975" y="4818063"/>
          <p14:tracePt t="28934" x="6165850" y="4811713"/>
          <p14:tracePt t="28951" x="6189663" y="4806950"/>
          <p14:tracePt t="28968" x="6207125" y="4800600"/>
          <p14:tracePt t="28984" x="6240463" y="4789488"/>
          <p14:tracePt t="29001" x="6275388" y="4778375"/>
          <p14:tracePt t="29018" x="6332538" y="4765675"/>
          <p14:tracePt t="29034" x="6407150" y="4749800"/>
          <p14:tracePt t="29051" x="6503988" y="4725988"/>
          <p14:tracePt t="29068" x="6594475" y="4703763"/>
          <p14:tracePt t="29084" x="6697663" y="4675188"/>
          <p14:tracePt t="29101" x="6789738" y="4646613"/>
          <p14:tracePt t="29118" x="6880225" y="4618038"/>
          <p14:tracePt t="29134" x="6994525" y="4594225"/>
          <p14:tracePt t="29151" x="7097713" y="4565650"/>
          <p14:tracePt t="29168" x="7178675" y="4543425"/>
          <p14:tracePt t="29184" x="7275513" y="4521200"/>
          <p14:tracePt t="29201" x="7321550" y="4497388"/>
          <p14:tracePt t="29218" x="7366000" y="4492625"/>
          <p14:tracePt t="29234" x="7423150" y="4468813"/>
          <p14:tracePt t="29251" x="7497763" y="4457700"/>
          <p14:tracePt t="29268" x="7572375" y="4446588"/>
          <p14:tracePt t="29284" x="7635875" y="4429125"/>
          <p14:tracePt t="29301" x="7686675" y="4418013"/>
          <p14:tracePt t="29318" x="7750175" y="4411663"/>
          <p14:tracePt t="29335" x="7800975" y="4406900"/>
          <p14:tracePt t="29351" x="7851775" y="4400550"/>
          <p14:tracePt t="29368" x="7897813" y="4400550"/>
          <p14:tracePt t="29384" x="7937500" y="4394200"/>
          <p14:tracePt t="29400" x="7966075" y="4389438"/>
          <p14:tracePt t="29417" x="7972425" y="4389438"/>
          <p14:tracePt t="29898" x="7972425" y="4394200"/>
          <p14:tracePt t="29922" x="7966075" y="4400550"/>
          <p14:tracePt t="29938" x="7961313" y="4400550"/>
          <p14:tracePt t="30138" x="0" y="0"/>
        </p14:tracePtLst>
        <p14:tracePtLst>
          <p14:tracePt t="30953" x="7754938" y="5549900"/>
          <p14:tracePt t="31106" x="7761288" y="5543550"/>
          <p14:tracePt t="31129" x="7766050" y="5543550"/>
          <p14:tracePt t="31130" x="7772400" y="5537200"/>
          <p14:tracePt t="31138" x="7778750" y="5537200"/>
          <p14:tracePt t="31154" x="7794625" y="5532438"/>
          <p14:tracePt t="31170" x="7807325" y="5521325"/>
          <p14:tracePt t="31186" x="7823200" y="5503863"/>
          <p14:tracePt t="31219" x="7829550" y="5503863"/>
          <p14:tracePt t="31226" x="7835900" y="5503863"/>
          <p14:tracePt t="31346" x="7835900" y="5497513"/>
          <p14:tracePt t="31363" x="7829550" y="5492750"/>
          <p14:tracePt t="31369" x="7823200" y="5492750"/>
          <p14:tracePt t="31386" x="7812088" y="5492750"/>
          <p14:tracePt t="31386" x="7800975" y="5492750"/>
          <p14:tracePt t="31402" x="7789863" y="5492750"/>
          <p14:tracePt t="31458" x="7783513" y="5492750"/>
          <p14:tracePt t="31482" x="7783513" y="5480050"/>
          <p14:tracePt t="31490" x="7783513" y="5475288"/>
          <p14:tracePt t="31506" x="7783513" y="5464175"/>
          <p14:tracePt t="31518" x="7783513" y="5451475"/>
          <p14:tracePt t="31522" x="7789863" y="5440363"/>
          <p14:tracePt t="31535" x="7789863" y="5422900"/>
          <p14:tracePt t="31552" x="7794625" y="5411788"/>
          <p14:tracePt t="31568" x="7800975" y="5407025"/>
          <p14:tracePt t="31585" x="7800975" y="5378450"/>
          <p14:tracePt t="31602" x="7807325" y="5337175"/>
          <p14:tracePt t="31619" x="7812088" y="5303838"/>
          <p14:tracePt t="31635" x="7812088" y="5268913"/>
          <p14:tracePt t="31652" x="7818438" y="5222875"/>
          <p14:tracePt t="31669" x="7823200" y="5172075"/>
          <p14:tracePt t="31685" x="7823200" y="5108575"/>
          <p14:tracePt t="31702" x="7829550" y="5040313"/>
          <p14:tracePt t="31718" x="7829550" y="4989513"/>
          <p14:tracePt t="31735" x="7835900" y="4937125"/>
          <p14:tracePt t="31752" x="7835900" y="4892675"/>
          <p14:tracePt t="31769" x="7847013" y="4835525"/>
          <p14:tracePt t="31785" x="7851775" y="4778375"/>
          <p14:tracePt t="31802" x="7858125" y="4732338"/>
          <p14:tracePt t="31818" x="7864475" y="4692650"/>
          <p14:tracePt t="31835" x="7869238" y="4646613"/>
          <p14:tracePt t="31852" x="7869238" y="4594225"/>
          <p14:tracePt t="31869" x="7875588" y="4532313"/>
          <p14:tracePt t="31885" x="7875588" y="4479925"/>
          <p14:tracePt t="31902" x="7880350" y="4429125"/>
          <p14:tracePt t="31918" x="7886700" y="4383088"/>
          <p14:tracePt t="31935" x="7886700" y="4343400"/>
          <p14:tracePt t="31952" x="7893050" y="4303713"/>
          <p14:tracePt t="31969" x="7893050" y="4264025"/>
          <p14:tracePt t="31985" x="7893050" y="4217988"/>
          <p14:tracePt t="32002" x="7893050" y="4189413"/>
          <p14:tracePt t="32019" x="7893050" y="4154488"/>
          <p14:tracePt t="32035" x="7893050" y="4137025"/>
          <p14:tracePt t="32052" x="7893050" y="4114800"/>
          <p14:tracePt t="32069" x="7893050" y="4086225"/>
          <p14:tracePt t="32085" x="7893050" y="4068763"/>
          <p14:tracePt t="32102" x="7893050" y="4046538"/>
          <p14:tracePt t="32119" x="7886700" y="4035425"/>
          <p14:tracePt t="32135" x="7886700" y="4022725"/>
          <p14:tracePt t="32152" x="7880350" y="4011613"/>
          <p14:tracePt t="32169" x="7880350" y="4000500"/>
          <p14:tracePt t="32185" x="7880350" y="3994150"/>
          <p14:tracePt t="32330" x="7875588" y="4006850"/>
          <p14:tracePt t="32345" x="7869238" y="4029075"/>
          <p14:tracePt t="32354" x="7864475" y="4046538"/>
          <p14:tracePt t="32355" x="7864475" y="4064000"/>
          <p14:tracePt t="32369" x="7858125" y="4103688"/>
          <p14:tracePt t="32386" x="7858125" y="4143375"/>
          <p14:tracePt t="32402" x="7858125" y="4206875"/>
          <p14:tracePt t="32418" x="7864475" y="4314825"/>
          <p14:tracePt t="32435" x="7875588" y="4464050"/>
          <p14:tracePt t="32452" x="7893050" y="4618038"/>
          <p14:tracePt t="32468" x="7908925" y="4794250"/>
          <p14:tracePt t="32485" x="7915275" y="4960938"/>
          <p14:tracePt t="32502" x="7926388" y="5108575"/>
          <p14:tracePt t="32519" x="7932738" y="5235575"/>
          <p14:tracePt t="32535" x="7932738" y="5343525"/>
          <p14:tracePt t="32552" x="7932738" y="5407025"/>
          <p14:tracePt t="32569" x="7932738" y="5418138"/>
          <p14:tracePt t="32585" x="7932738" y="5429250"/>
          <p14:tracePt t="32666" x="7937500" y="5418138"/>
          <p14:tracePt t="32674" x="7943850" y="5394325"/>
          <p14:tracePt t="32682" x="7950200" y="5372100"/>
          <p14:tracePt t="32686" x="7961313" y="5292725"/>
          <p14:tracePt t="32702" x="7966075" y="5211763"/>
          <p14:tracePt t="32719" x="7983538" y="5108575"/>
          <p14:tracePt t="32735" x="7983538" y="4994275"/>
          <p14:tracePt t="32752" x="7983538" y="4875213"/>
          <p14:tracePt t="32768" x="7983538" y="4778375"/>
          <p14:tracePt t="32785" x="7983538" y="4664075"/>
          <p14:tracePt t="32802" x="7983538" y="4606925"/>
          <p14:tracePt t="32818" x="7972425" y="4532313"/>
          <p14:tracePt t="32835" x="7966075" y="4479925"/>
          <p14:tracePt t="32852" x="7961313" y="4435475"/>
          <p14:tracePt t="32868" x="7961313" y="4400550"/>
          <p14:tracePt t="32885" x="7961313" y="4360863"/>
          <p14:tracePt t="32902" x="7961313" y="4332288"/>
          <p14:tracePt t="32918" x="7954963" y="4292600"/>
          <p14:tracePt t="32935" x="7954963" y="4264025"/>
          <p14:tracePt t="32952" x="7950200" y="4217988"/>
          <p14:tracePt t="32968" x="7950200" y="4178300"/>
          <p14:tracePt t="32985" x="7950200" y="4132263"/>
          <p14:tracePt t="33002" x="7950200" y="4103688"/>
          <p14:tracePt t="33018" x="7950200" y="4075113"/>
          <p14:tracePt t="33035" x="7950200" y="4064000"/>
          <p14:tracePt t="33052" x="7950200" y="4057650"/>
          <p14:tracePt t="33068" x="7950200" y="4051300"/>
          <p14:tracePt t="33186" x="7950200" y="4057650"/>
          <p14:tracePt t="33194" x="7950200" y="4068763"/>
          <p14:tracePt t="33202" x="7950200" y="4103688"/>
          <p14:tracePt t="33218" x="7950200" y="4132263"/>
          <p14:tracePt t="33219" x="7950200" y="4194175"/>
          <p14:tracePt t="33235" x="7937500" y="4275138"/>
          <p14:tracePt t="33252" x="7932738" y="4394200"/>
          <p14:tracePt t="33268" x="7932738" y="4543425"/>
          <p14:tracePt t="33285" x="7932738" y="4714875"/>
          <p14:tracePt t="33302" x="7932738" y="4879975"/>
          <p14:tracePt t="33319" x="7943850" y="5029200"/>
          <p14:tracePt t="33335" x="7943850" y="5137150"/>
          <p14:tracePt t="33352" x="7932738" y="5207000"/>
          <p14:tracePt t="33368" x="7932738" y="5251450"/>
          <p14:tracePt t="33368" x="7932738" y="5264150"/>
          <p14:tracePt t="33474" x="7932738" y="5246688"/>
          <p14:tracePt t="33482" x="7937500" y="5211763"/>
          <p14:tracePt t="33490" x="7943850" y="5183188"/>
          <p14:tracePt t="33498" x="7954963" y="5137150"/>
          <p14:tracePt t="33506" x="7966075" y="5046663"/>
          <p14:tracePt t="33518" x="7966075" y="4960938"/>
          <p14:tracePt t="33535" x="7966075" y="4857750"/>
          <p14:tracePt t="33552" x="7950200" y="4760913"/>
          <p14:tracePt t="33568" x="7937500" y="4657725"/>
          <p14:tracePt t="33585" x="7908925" y="4537075"/>
          <p14:tracePt t="33602" x="7886700" y="4451350"/>
          <p14:tracePt t="33618" x="7875588" y="4394200"/>
          <p14:tracePt t="33635" x="7864475" y="4360863"/>
          <p14:tracePt t="33652" x="7858125" y="4332288"/>
          <p14:tracePt t="33668" x="7858125" y="4325938"/>
          <p14:tracePt t="33970" x="7851775" y="4325938"/>
          <p14:tracePt t="33986" x="7851775" y="4337050"/>
          <p14:tracePt t="33994" x="7851775" y="4349750"/>
          <p14:tracePt t="34002" x="7851775" y="4371975"/>
          <p14:tracePt t="34018" x="7851775" y="4389438"/>
          <p14:tracePt t="34019" x="7858125" y="4440238"/>
          <p14:tracePt t="34035" x="7858125" y="4521200"/>
          <p14:tracePt t="34052" x="7869238" y="4611688"/>
          <p14:tracePt t="34068" x="7869238" y="4708525"/>
          <p14:tracePt t="34086" x="7858125" y="4829175"/>
          <p14:tracePt t="34102" x="7840663" y="4965700"/>
          <p14:tracePt t="34118" x="7818438" y="5097463"/>
          <p14:tracePt t="34135" x="7807325" y="5207000"/>
          <p14:tracePt t="34152" x="7789863" y="5280025"/>
          <p14:tracePt t="34168" x="7789863" y="5326063"/>
          <p14:tracePt t="34185" x="7789863" y="5337175"/>
          <p14:tracePt t="34274" x="7789863" y="5314950"/>
          <p14:tracePt t="34282" x="7789863" y="5292725"/>
          <p14:tracePt t="34290" x="7789863" y="5268913"/>
          <p14:tracePt t="34298" x="7794625" y="5240338"/>
          <p14:tracePt t="34303" x="7800975" y="5172075"/>
          <p14:tracePt t="34318" x="7800975" y="5068888"/>
          <p14:tracePt t="34336" x="7807325" y="4954588"/>
          <p14:tracePt t="34352" x="7807325" y="4822825"/>
          <p14:tracePt t="34368" x="7794625" y="4697413"/>
          <p14:tracePt t="34385" x="7794625" y="4532313"/>
          <p14:tracePt t="34402" x="7794625" y="4457700"/>
          <p14:tracePt t="34419" x="7794625" y="4406900"/>
          <p14:tracePt t="34435" x="7794625" y="4378325"/>
          <p14:tracePt t="34452" x="7794625" y="4343400"/>
          <p14:tracePt t="34468" x="7794625" y="4325938"/>
          <p14:tracePt t="34484" x="7794625" y="4308475"/>
          <p14:tracePt t="34501" x="7794625" y="4292600"/>
          <p14:tracePt t="34518" x="7794625" y="4275138"/>
          <p14:tracePt t="34535" x="7794625" y="4264025"/>
          <p14:tracePt t="34552" x="7794625" y="4251325"/>
          <p14:tracePt t="34568" x="7794625" y="4240213"/>
          <p14:tracePt t="34585" x="7800975" y="4235450"/>
          <p14:tracePt t="34794" x="7800975" y="4240213"/>
          <p14:tracePt t="34810" x="7800975" y="4251325"/>
          <p14:tracePt t="34828" x="7800975" y="4257675"/>
          <p14:tracePt t="34830" x="7800975" y="4268788"/>
          <p14:tracePt t="34835" x="7807325" y="4275138"/>
          <p14:tracePt t="34852" x="7807325" y="4292600"/>
          <p14:tracePt t="34868" x="7812088" y="4297363"/>
          <p14:tracePt t="34885" x="7812088" y="4308475"/>
          <p14:tracePt t="34902" x="7812088" y="4314825"/>
          <p14:tracePt t="34970" x="7812088" y="4321175"/>
          <p14:tracePt t="35002" x="7812088" y="4325938"/>
          <p14:tracePt t="35082" x="7812088" y="4332288"/>
          <p14:tracePt t="35266" x="7823200" y="4332288"/>
          <p14:tracePt t="35290" x="7829550" y="4332288"/>
          <p14:tracePt t="35306" x="7829550" y="4337050"/>
          <p14:tracePt t="35322" x="7835900" y="4343400"/>
          <p14:tracePt t="35346" x="7840663" y="4349750"/>
          <p14:tracePt t="35386" x="7847013" y="4349750"/>
          <p14:tracePt t="35402" x="7847013" y="4354513"/>
          <p14:tracePt t="35418" x="7847013" y="4360863"/>
          <p14:tracePt t="35450" x="7847013" y="4371975"/>
          <p14:tracePt t="35466" x="7847013" y="4378325"/>
          <p14:tracePt t="35482" x="7835900" y="4383088"/>
          <p14:tracePt t="35495" x="7829550" y="4394200"/>
          <p14:tracePt t="35501" x="7823200" y="4400550"/>
          <p14:tracePt t="35502" x="7789863" y="4422775"/>
          <p14:tracePt t="35518" x="7737475" y="4451350"/>
          <p14:tracePt t="35535" x="7680325" y="4479925"/>
          <p14:tracePt t="35552" x="7607300" y="4514850"/>
          <p14:tracePt t="35568" x="7515225" y="4532313"/>
          <p14:tracePt t="35585" x="7378700" y="4572000"/>
          <p14:tracePt t="35602" x="7269163" y="4583113"/>
          <p14:tracePt t="35618" x="7165975" y="4600575"/>
          <p14:tracePt t="35635" x="7080250" y="4606925"/>
          <p14:tracePt t="35651" x="6965950" y="4611688"/>
          <p14:tracePt t="35669" x="6858000" y="4622800"/>
          <p14:tracePt t="35686" x="6743700" y="4629150"/>
          <p14:tracePt t="35702" x="6623050" y="4640263"/>
          <p14:tracePt t="35718" x="6503988" y="4651375"/>
          <p14:tracePt t="35735" x="6383338" y="4664075"/>
          <p14:tracePt t="35751" x="6286500" y="4675188"/>
          <p14:tracePt t="35768" x="6194425" y="4679950"/>
          <p14:tracePt t="35785" x="6075363" y="4692650"/>
          <p14:tracePt t="35802" x="5983288" y="4708525"/>
          <p14:tracePt t="35818" x="5892800" y="4714875"/>
          <p14:tracePt t="35835" x="5800725" y="4725988"/>
          <p14:tracePt t="35852" x="5668963" y="4754563"/>
          <p14:tracePt t="35868" x="5543550" y="4765675"/>
          <p14:tracePt t="35885" x="5422900" y="4783138"/>
          <p14:tracePt t="35901" x="5314950" y="4794250"/>
          <p14:tracePt t="35918" x="5200650" y="4811713"/>
          <p14:tracePt t="35935" x="5108575" y="4822825"/>
          <p14:tracePt t="35951" x="5000625" y="4835525"/>
          <p14:tracePt t="35968" x="4840288" y="4846638"/>
          <p14:tracePt t="35986" x="4754563" y="4846638"/>
          <p14:tracePt t="36002" x="4686300" y="4846638"/>
          <p14:tracePt t="36018" x="4622800" y="4846638"/>
          <p14:tracePt t="36035" x="4560888" y="4835525"/>
          <p14:tracePt t="36052" x="4521200" y="4818063"/>
          <p14:tracePt t="36068" x="4492625" y="4806950"/>
          <p14:tracePt t="36085" x="4479925" y="4800600"/>
          <p14:tracePt t="36101" x="4457700" y="4794250"/>
          <p14:tracePt t="36118" x="4446588" y="4783138"/>
          <p14:tracePt t="36135" x="4429125" y="4772025"/>
          <p14:tracePt t="36152" x="4418013" y="4760913"/>
          <p14:tracePt t="36168" x="4411663" y="4754563"/>
          <p14:tracePt t="36185" x="4406900" y="4737100"/>
          <p14:tracePt t="36282" x="4406900" y="4732338"/>
          <p14:tracePt t="36290" x="4418013" y="4732338"/>
          <p14:tracePt t="36298" x="4429125" y="4725988"/>
          <p14:tracePt t="36306" x="4446588" y="4714875"/>
          <p14:tracePt t="36314" x="4468813" y="4703763"/>
          <p14:tracePt t="36318" x="4508500" y="4686300"/>
          <p14:tracePt t="36335" x="4554538" y="4675188"/>
          <p14:tracePt t="36352" x="4583113" y="4657725"/>
          <p14:tracePt t="36368" x="4600575" y="4651375"/>
          <p14:tracePt t="36385" x="4611688" y="4646613"/>
          <p14:tracePt t="36401" x="4618038" y="4640263"/>
          <p14:tracePt t="36578" x="4622800" y="4640263"/>
          <p14:tracePt t="36786" x="4629150" y="4635500"/>
          <p14:tracePt t="36794" x="4635500" y="4635500"/>
          <p14:tracePt t="36801" x="4640263" y="4629150"/>
          <p14:tracePt t="36826" x="4646613" y="4629150"/>
          <p14:tracePt t="36921" x="4651375" y="4629150"/>
          <p14:tracePt t="36945" x="4664075" y="4629150"/>
          <p14:tracePt t="36962" x="4668838" y="4629150"/>
          <p14:tracePt t="37002" x="4675188" y="4622800"/>
          <p14:tracePt t="37026" x="4679950" y="4622800"/>
          <p14:tracePt t="37050" x="4686300" y="4622800"/>
          <p14:tracePt t="37066" x="4692650" y="4622800"/>
          <p14:tracePt t="37106" x="4697413" y="4622800"/>
          <p14:tracePt t="37138" x="4703763" y="4618038"/>
          <p14:tracePt t="37169" x="4703763" y="4611688"/>
          <p14:tracePt t="37194" x="4708525" y="4611688"/>
          <p14:tracePt t="37218" x="4714875" y="4606925"/>
          <p14:tracePt t="37234" x="4714875" y="4600575"/>
          <p14:tracePt t="37249" x="4721225" y="4594225"/>
          <p14:tracePt t="37273" x="4725988" y="4594225"/>
          <p14:tracePt t="37298" x="4732338" y="4589463"/>
          <p14:tracePt t="37442" x="4732338" y="4583113"/>
          <p14:tracePt t="37458" x="4737100" y="4583113"/>
          <p14:tracePt t="37466" x="4749800" y="4583113"/>
          <p14:tracePt t="37470" x="4749800" y="4578350"/>
          <p14:tracePt t="37485" x="4760913" y="4578350"/>
          <p14:tracePt t="37501" x="4765675" y="4572000"/>
          <p14:tracePt t="37518" x="4772025" y="4572000"/>
          <p14:tracePt t="37535" x="4778375" y="4572000"/>
          <p14:tracePt t="37551" x="4783138" y="4572000"/>
          <p14:tracePt t="37568" x="4789488" y="4572000"/>
          <p14:tracePt t="37585" x="4794250" y="4565650"/>
          <p14:tracePt t="37601" x="4800600" y="4565650"/>
          <p14:tracePt t="37618" x="4806950" y="4565650"/>
          <p14:tracePt t="37635" x="4811713" y="4565650"/>
          <p14:tracePt t="37651" x="4829175" y="4565650"/>
          <p14:tracePt t="37668" x="4851400" y="4565650"/>
          <p14:tracePt t="37685" x="4886325" y="4565650"/>
          <p14:tracePt t="37701" x="4921250" y="4565650"/>
          <p14:tracePt t="37718" x="4965700" y="4572000"/>
          <p14:tracePt t="37735" x="5040313" y="4578350"/>
          <p14:tracePt t="37751" x="5137150" y="4589463"/>
          <p14:tracePt t="37768" x="5314950" y="4594225"/>
          <p14:tracePt t="37787" x="5464175" y="4600575"/>
          <p14:tracePt t="37802" x="5600700" y="4600575"/>
          <p14:tracePt t="37818" x="5726113" y="4600575"/>
          <p14:tracePt t="37835" x="5864225" y="4600575"/>
          <p14:tracePt t="37851" x="5989638" y="4600575"/>
          <p14:tracePt t="37868" x="6108700" y="4600575"/>
          <p14:tracePt t="37885" x="6218238" y="4594225"/>
          <p14:tracePt t="37901" x="6326188" y="4589463"/>
          <p14:tracePt t="37918" x="6423025" y="4578350"/>
          <p14:tracePt t="37935" x="6515100" y="4572000"/>
          <p14:tracePt t="37952" x="6611938" y="4565650"/>
          <p14:tracePt t="37968" x="6704013" y="4549775"/>
          <p14:tracePt t="37985" x="6835775" y="4537075"/>
          <p14:tracePt t="38002" x="6921500" y="4525963"/>
          <p14:tracePt t="38018" x="7000875" y="4508500"/>
          <p14:tracePt t="38035" x="7080250" y="4497388"/>
          <p14:tracePt t="38051" x="7165975" y="4492625"/>
          <p14:tracePt t="38068" x="7246938" y="4468813"/>
          <p14:tracePt t="38085" x="7326313" y="4451350"/>
          <p14:tracePt t="38101" x="7412038" y="4435475"/>
          <p14:tracePt t="38118" x="7504113" y="4411663"/>
          <p14:tracePt t="38135" x="7594600" y="4389438"/>
          <p14:tracePt t="38151" x="7697788" y="4360863"/>
          <p14:tracePt t="38168" x="7789863" y="4337050"/>
          <p14:tracePt t="38185" x="7926388" y="4303713"/>
          <p14:tracePt t="38202" x="8001000" y="4286250"/>
          <p14:tracePt t="38218" x="8047038" y="4257675"/>
          <p14:tracePt t="38235" x="8097838" y="4240213"/>
          <p14:tracePt t="38251" x="8126413" y="4222750"/>
          <p14:tracePt t="38268" x="8161338" y="4211638"/>
          <p14:tracePt t="38285" x="8178800" y="4200525"/>
          <p14:tracePt t="38301" x="8201025" y="4189413"/>
          <p14:tracePt t="38318" x="8218488" y="4178300"/>
          <p14:tracePt t="38335" x="8229600" y="4171950"/>
          <p14:tracePt t="38351" x="8240713" y="4160838"/>
          <p14:tracePt t="38368" x="8247063" y="4160838"/>
          <p14:tracePt t="38385" x="8247063" y="4154488"/>
          <p14:tracePt t="38433" x="8251825" y="4154488"/>
          <p14:tracePt t="38449" x="8258175" y="4154488"/>
          <p14:tracePt t="38465" x="8264525" y="4154488"/>
          <p14:tracePt t="38482" x="8269288" y="4154488"/>
          <p14:tracePt t="38494" x="8275638" y="4149725"/>
          <p14:tracePt t="38495" x="8280400" y="4149725"/>
          <p14:tracePt t="38501" x="8286750" y="4149725"/>
          <p14:tracePt t="38518" x="8297863" y="4143375"/>
          <p14:tracePt t="38561" x="8304213" y="4137025"/>
          <p14:tracePt t="38569" x="8308975" y="4137025"/>
          <p14:tracePt t="38585" x="8315325" y="4137025"/>
          <p14:tracePt t="38610" x="8315325" y="4132263"/>
          <p14:tracePt t="38610" x="8321675" y="4125913"/>
          <p14:tracePt t="38641" x="8321675" y="4121150"/>
          <p14:tracePt t="38769" x="8315325" y="4121150"/>
          <p14:tracePt t="38778" x="8308975" y="4121150"/>
          <p14:tracePt t="38785" x="8293100" y="4125913"/>
          <p14:tracePt t="38794" x="8280400" y="4137025"/>
          <p14:tracePt t="38801" x="8264525" y="4165600"/>
          <p14:tracePt t="38818" x="8229600" y="4194175"/>
          <p14:tracePt t="38835" x="8189913" y="4246563"/>
          <p14:tracePt t="38851" x="8150225" y="4314825"/>
          <p14:tracePt t="38868" x="8108950" y="4394200"/>
          <p14:tracePt t="38885" x="8075613" y="4468813"/>
          <p14:tracePt t="38901" x="8047038" y="4543425"/>
          <p14:tracePt t="38918" x="8023225" y="4629150"/>
          <p14:tracePt t="38935" x="8001000" y="4708525"/>
          <p14:tracePt t="38951" x="7989888" y="4800600"/>
          <p14:tracePt t="38968" x="7983538" y="4886325"/>
          <p14:tracePt t="38985" x="7978775" y="4994275"/>
          <p14:tracePt t="39002" x="7978775" y="5064125"/>
          <p14:tracePt t="39018" x="7989888" y="5137150"/>
          <p14:tracePt t="39035" x="8007350" y="5194300"/>
          <p14:tracePt t="39051" x="8018463" y="5235575"/>
          <p14:tracePt t="39068" x="8047038" y="5280025"/>
          <p14:tracePt t="39085" x="8058150" y="5314950"/>
          <p14:tracePt t="39101" x="8097838" y="5354638"/>
          <p14:tracePt t="39118" x="8143875" y="5383213"/>
          <p14:tracePt t="39135" x="8201025" y="5411788"/>
          <p14:tracePt t="39151" x="8258175" y="5422900"/>
          <p14:tracePt t="39168" x="8326438" y="5422900"/>
          <p14:tracePt t="39185" x="8440738" y="5400675"/>
          <p14:tracePt t="39202" x="8532813" y="5365750"/>
          <p14:tracePt t="39218" x="8629650" y="5303838"/>
          <p14:tracePt t="39235" x="8721725" y="5240338"/>
          <p14:tracePt t="39251" x="8807450" y="5165725"/>
          <p14:tracePt t="39268" x="8875713" y="5092700"/>
          <p14:tracePt t="39285" x="8904288" y="5035550"/>
          <p14:tracePt t="39301" x="8932863" y="4989513"/>
          <p14:tracePt t="39318" x="8943975" y="4949825"/>
          <p14:tracePt t="39335" x="8966200" y="4908550"/>
          <p14:tracePt t="39351" x="8972550" y="4879975"/>
          <p14:tracePt t="39368" x="8978900" y="4851400"/>
          <p14:tracePt t="39385" x="8978900" y="4794250"/>
          <p14:tracePt t="39401" x="8978900" y="4760913"/>
          <p14:tracePt t="39418" x="8972550" y="4721225"/>
          <p14:tracePt t="39435" x="8966200" y="4697413"/>
          <p14:tracePt t="39451" x="8966200" y="4668838"/>
          <p14:tracePt t="39468" x="8961438" y="4651375"/>
          <p14:tracePt t="39485" x="8950325" y="4622800"/>
          <p14:tracePt t="39501" x="8937625" y="4606925"/>
          <p14:tracePt t="39518" x="8926513" y="4578350"/>
          <p14:tracePt t="39534" x="8915400" y="4549775"/>
          <p14:tracePt t="39551" x="8897938" y="4521200"/>
          <p14:tracePt t="39567" x="8880475" y="4475163"/>
          <p14:tracePt t="39585" x="8840788" y="4400550"/>
          <p14:tracePt t="39602" x="8818563" y="4343400"/>
          <p14:tracePt t="39618" x="8794750" y="4297363"/>
          <p14:tracePt t="39635" x="8766175" y="4240213"/>
          <p14:tracePt t="39651" x="8732838" y="4189413"/>
          <p14:tracePt t="39668" x="8697913" y="4132263"/>
          <p14:tracePt t="39685" x="8658225" y="4079875"/>
          <p14:tracePt t="39701" x="8636000" y="4029075"/>
          <p14:tracePt t="39718" x="8594725" y="3978275"/>
          <p14:tracePt t="39735" x="8561388" y="3925888"/>
          <p14:tracePt t="39751" x="8504238" y="3875088"/>
          <p14:tracePt t="39768" x="8451850" y="3829050"/>
          <p14:tracePt t="39785" x="8401050" y="3789363"/>
          <p14:tracePt t="39801" x="8378825" y="3771900"/>
          <p14:tracePt t="39818" x="8355013" y="3765550"/>
          <p14:tracePt t="39835" x="8350250" y="3765550"/>
          <p14:tracePt t="39851" x="8337550" y="3765550"/>
          <p14:tracePt t="39868" x="8326438" y="3765550"/>
          <p14:tracePt t="39885" x="8297863" y="3765550"/>
          <p14:tracePt t="39901" x="8269288" y="3783013"/>
          <p14:tracePt t="39918" x="8223250" y="3811588"/>
          <p14:tracePt t="39935" x="8178800" y="3846513"/>
          <p14:tracePt t="39952" x="8115300" y="3903663"/>
          <p14:tracePt t="39968" x="8058150" y="3965575"/>
          <p14:tracePt t="39985" x="7978775" y="4064000"/>
          <p14:tracePt t="40002" x="7926388" y="4137025"/>
          <p14:tracePt t="40018" x="7875588" y="4229100"/>
          <p14:tracePt t="40035" x="7835900" y="4314825"/>
          <p14:tracePt t="40051" x="7800975" y="4389438"/>
          <p14:tracePt t="40068" x="7761288" y="4475163"/>
          <p14:tracePt t="40085" x="7743825" y="4578350"/>
          <p14:tracePt t="40101" x="7726363" y="4675188"/>
          <p14:tracePt t="40118" x="7721600" y="4794250"/>
          <p14:tracePt t="40135" x="7721600" y="4903788"/>
          <p14:tracePt t="40151" x="7721600" y="5018088"/>
          <p14:tracePt t="40168" x="7743825" y="5132388"/>
          <p14:tracePt t="40185" x="7835900" y="5326063"/>
          <p14:tracePt t="40201" x="7950200" y="5446713"/>
          <p14:tracePt t="40218" x="8064500" y="5532438"/>
          <p14:tracePt t="40234" x="8201025" y="5589588"/>
          <p14:tracePt t="40251" x="8350250" y="5618163"/>
          <p14:tracePt t="40268" x="8515350" y="5618163"/>
          <p14:tracePt t="40285" x="8664575" y="5594350"/>
          <p14:tracePt t="40301" x="8783638" y="5554663"/>
          <p14:tracePt t="40318" x="8869363" y="5503863"/>
          <p14:tracePt t="40334" x="8932863" y="5451475"/>
          <p14:tracePt t="40351" x="8961438" y="5394325"/>
          <p14:tracePt t="40368" x="8966200" y="5337175"/>
          <p14:tracePt t="40385" x="8966200" y="5280025"/>
          <p14:tracePt t="40401" x="8961438" y="5251450"/>
          <p14:tracePt t="40418" x="8950325" y="5235575"/>
          <p14:tracePt t="40435" x="8915400" y="5207000"/>
          <p14:tracePt t="40451" x="8851900" y="5178425"/>
          <p14:tracePt t="40468" x="8726488" y="5143500"/>
          <p14:tracePt t="40485" x="8550275" y="5103813"/>
          <p14:tracePt t="40501" x="8308975" y="5068888"/>
          <p14:tracePt t="40518" x="7954963" y="5035550"/>
          <p14:tracePt t="40535" x="7504113" y="4989513"/>
          <p14:tracePt t="40551" x="6954838" y="4937125"/>
          <p14:tracePt t="40568" x="6389688" y="4897438"/>
          <p14:tracePt t="40585" x="5607050" y="4875213"/>
          <p14:tracePt t="40601" x="5178425" y="4892675"/>
          <p14:tracePt t="40618" x="4806950" y="4921250"/>
          <p14:tracePt t="40635" x="4492625" y="4954588"/>
          <p14:tracePt t="40651" x="4251325" y="4978400"/>
          <p14:tracePt t="40668" x="4097338" y="4994275"/>
          <p14:tracePt t="40685" x="4017963" y="4994275"/>
          <p14:tracePt t="40701" x="3978275" y="4994275"/>
          <p14:tracePt t="40718" x="3960813" y="4983163"/>
          <p14:tracePt t="40734" x="3937000" y="4960938"/>
          <p14:tracePt t="40751" x="3921125" y="4932363"/>
          <p14:tracePt t="40768" x="3908425" y="4908550"/>
          <p14:tracePt t="40785" x="3897313" y="4868863"/>
          <p14:tracePt t="40801" x="3903663" y="4840288"/>
          <p14:tracePt t="40818" x="3932238" y="4789488"/>
          <p14:tracePt t="40835" x="3989388" y="4725988"/>
          <p14:tracePt t="40852" x="4051300" y="4664075"/>
          <p14:tracePt t="40868" x="4108450" y="4611688"/>
          <p14:tracePt t="40885" x="4160838" y="4589463"/>
          <p14:tracePt t="40901" x="4194175" y="4572000"/>
          <p14:tracePt t="40918" x="4211638" y="4565650"/>
          <p14:tracePt t="40935" x="4229100" y="4565650"/>
          <p14:tracePt t="40951" x="4257675" y="4560888"/>
          <p14:tracePt t="40951" x="4275138" y="4560888"/>
          <p14:tracePt t="40970" x="4332288" y="4565650"/>
          <p14:tracePt t="40986" x="4422775" y="4583113"/>
          <p14:tracePt t="41002" x="4525963" y="4600575"/>
          <p14:tracePt t="41018" x="4635500" y="4622800"/>
          <p14:tracePt t="41035" x="4737100" y="4646613"/>
          <p14:tracePt t="41051" x="4811713" y="4657725"/>
          <p14:tracePt t="41068" x="4846638" y="4657725"/>
          <p14:tracePt t="41249" x="4835525" y="4651375"/>
          <p14:tracePt t="41249" x="4822825" y="4646613"/>
          <p14:tracePt t="41273" x="4818063" y="4640263"/>
          <p14:tracePt t="41285" x="4806950" y="4640263"/>
          <p14:tracePt t="41289" x="4778375" y="4629150"/>
          <p14:tracePt t="41301" x="4749800" y="4618038"/>
          <p14:tracePt t="41318" x="4725988" y="4611688"/>
          <p14:tracePt t="41334" x="4721225" y="4606925"/>
          <p14:tracePt t="41351" x="4708525" y="4606925"/>
          <p14:tracePt t="41368" x="4703763" y="4606925"/>
          <p14:tracePt t="41384" x="4692650" y="4606925"/>
          <p14:tracePt t="41401" x="4679950" y="4606925"/>
          <p14:tracePt t="41418" x="4675188" y="4600575"/>
          <p14:tracePt t="41849" x="4675188" y="4594225"/>
          <p14:tracePt t="41873" x="4675188" y="4589463"/>
          <p14:tracePt t="41881" x="4679950" y="4589463"/>
          <p14:tracePt t="41897" x="4686300" y="4589463"/>
          <p14:tracePt t="41911" x="4692650" y="4583113"/>
          <p14:tracePt t="41921" x="4697413" y="4583113"/>
          <p14:tracePt t="42014" x="4703763" y="4578350"/>
          <p14:tracePt t="44265" x="4721225" y="4578350"/>
          <p14:tracePt t="44268" x="4732338" y="4578350"/>
          <p14:tracePt t="44284" x="4765675" y="4572000"/>
          <p14:tracePt t="44285" x="4864100" y="4572000"/>
          <p14:tracePt t="44302" x="5006975" y="4565650"/>
          <p14:tracePt t="44318" x="5207000" y="4549775"/>
          <p14:tracePt t="44334" x="5429250" y="4532313"/>
          <p14:tracePt t="44351" x="5664200" y="4503738"/>
          <p14:tracePt t="44368" x="5846763" y="4492625"/>
          <p14:tracePt t="44384" x="6086475" y="4440238"/>
          <p14:tracePt t="44401" x="6183313" y="4435475"/>
          <p14:tracePt t="44418" x="6269038" y="4429125"/>
          <p14:tracePt t="44434" x="6337300" y="4429125"/>
          <p14:tracePt t="44451" x="6407150" y="4429125"/>
          <p14:tracePt t="44468" x="6503988" y="4429125"/>
          <p14:tracePt t="44484" x="6623050" y="4446588"/>
          <p14:tracePt t="44501" x="6761163" y="4451350"/>
          <p14:tracePt t="44518" x="6897688" y="4468813"/>
          <p14:tracePt t="44534" x="7018338" y="4475163"/>
          <p14:tracePt t="44551" x="7126288" y="4479925"/>
          <p14:tracePt t="44568" x="7200900" y="4492625"/>
          <p14:tracePt t="44584" x="7280275" y="4492625"/>
          <p14:tracePt t="44601" x="7332663" y="4486275"/>
          <p14:tracePt t="44618" x="7383463" y="4479925"/>
          <p14:tracePt t="44634" x="7446963" y="4475163"/>
          <p14:tracePt t="44650" x="7508875" y="4475163"/>
          <p14:tracePt t="44667" x="7578725" y="4468813"/>
          <p14:tracePt t="44684" x="7658100" y="4468813"/>
          <p14:tracePt t="44701" x="7732713" y="4464050"/>
          <p14:tracePt t="44717" x="7783513" y="4457700"/>
          <p14:tracePt t="44734" x="7812088" y="4451350"/>
          <p14:tracePt t="44751" x="7840663" y="4451350"/>
          <p14:tracePt t="44768" x="7864475" y="4446588"/>
          <p14:tracePt t="44784" x="7926388" y="4422775"/>
          <p14:tracePt t="44801" x="7961313" y="4406900"/>
          <p14:tracePt t="44817" x="7978775" y="4400550"/>
          <p14:tracePt t="44834" x="8001000" y="4389438"/>
          <p14:tracePt t="44851" x="8012113" y="4383088"/>
          <p14:tracePt t="44868" x="8023225" y="4371975"/>
          <p14:tracePt t="44884" x="8035925" y="4371975"/>
          <p14:tracePt t="44901" x="8047038" y="4371975"/>
          <p14:tracePt t="44918" x="8047038" y="4365625"/>
          <p14:tracePt t="44934" x="8051800" y="4360863"/>
          <p14:tracePt t="44951" x="8058150" y="4360863"/>
          <p14:tracePt t="44968" x="8064500" y="4354513"/>
          <p14:tracePt t="45161" x="8058150" y="4365625"/>
          <p14:tracePt t="45169" x="8058150" y="4371975"/>
          <p14:tracePt t="45177" x="8047038" y="4383088"/>
          <p14:tracePt t="45185" x="8035925" y="4411663"/>
          <p14:tracePt t="45201" x="8029575" y="4429125"/>
          <p14:tracePt t="45201" x="8007350" y="4475163"/>
          <p14:tracePt t="45218" x="7983538" y="4532313"/>
          <p14:tracePt t="45234" x="7961313" y="4606925"/>
          <p14:tracePt t="45251" x="7943850" y="4708525"/>
          <p14:tracePt t="45268" x="7921625" y="4818063"/>
          <p14:tracePt t="45284" x="7897813" y="4921250"/>
          <p14:tracePt t="45301" x="7886700" y="4994275"/>
          <p14:tracePt t="45318" x="7875588" y="5064125"/>
          <p14:tracePt t="45334" x="7875588" y="5114925"/>
          <p14:tracePt t="45351" x="7875588" y="5154613"/>
          <p14:tracePt t="45368" x="7875588" y="5183188"/>
          <p14:tracePt t="45384" x="7880350" y="5211763"/>
          <p14:tracePt t="45401" x="7880350" y="5229225"/>
          <p14:tracePt t="45418" x="7880350" y="5240338"/>
          <p14:tracePt t="45434" x="7886700" y="5257800"/>
          <p14:tracePt t="45451" x="7886700" y="5275263"/>
          <p14:tracePt t="45468" x="7886700" y="5297488"/>
          <p14:tracePt t="45484" x="7893050" y="5321300"/>
          <p14:tracePt t="45501" x="7893050" y="5337175"/>
          <p14:tracePt t="45517" x="7897813" y="5354638"/>
          <p14:tracePt t="45534" x="7897813" y="5360988"/>
          <p14:tracePt t="45551" x="7897813" y="5372100"/>
          <p14:tracePt t="45568" x="7897813" y="5378450"/>
          <p14:tracePt t="45584" x="7904163" y="5394325"/>
          <p14:tracePt t="45602" x="7908925" y="5394325"/>
          <p14:tracePt t="45665" x="7908925" y="5400675"/>
          <p14:tracePt t="45713" x="7921625" y="5400675"/>
          <p14:tracePt t="45729" x="7926388" y="5400675"/>
          <p14:tracePt t="45737" x="7937500" y="5389563"/>
          <p14:tracePt t="45745" x="7954963" y="5372100"/>
          <p14:tracePt t="45745" x="7966075" y="5326063"/>
          <p14:tracePt t="45767" x="7989888" y="5292725"/>
          <p14:tracePt t="45768" x="8023225" y="5189538"/>
          <p14:tracePt t="45784" x="8069263" y="5018088"/>
          <p14:tracePt t="45801" x="8075613" y="4908550"/>
          <p14:tracePt t="45818" x="8075613" y="4811713"/>
          <p14:tracePt t="45834" x="8040688" y="4725988"/>
          <p14:tracePt t="45851" x="8012113" y="4675188"/>
          <p14:tracePt t="45868" x="7994650" y="4646613"/>
          <p14:tracePt t="45884" x="7983538" y="4640263"/>
          <p14:tracePt t="45961" x="7978775" y="4640263"/>
          <p14:tracePt t="45969" x="7966075" y="4646613"/>
          <p14:tracePt t="45984" x="7937500" y="4668838"/>
          <p14:tracePt t="46001" x="7921625" y="4686300"/>
          <p14:tracePt t="46001" x="7897813" y="4732338"/>
          <p14:tracePt t="46018" x="7864475" y="4800600"/>
          <p14:tracePt t="46034" x="7835900" y="4886325"/>
          <p14:tracePt t="46051" x="7807325" y="4972050"/>
          <p14:tracePt t="46068" x="7800975" y="5057775"/>
          <p14:tracePt t="46084" x="7800975" y="5137150"/>
          <p14:tracePt t="46101" x="7807325" y="5200650"/>
          <p14:tracePt t="46118" x="7835900" y="5229225"/>
          <p14:tracePt t="46134" x="7847013" y="5235575"/>
          <p14:tracePt t="46151" x="7864475" y="5235575"/>
          <p14:tracePt t="46168" x="7893050" y="5207000"/>
          <p14:tracePt t="46184" x="7943850" y="5132388"/>
          <p14:tracePt t="46201" x="7972425" y="5080000"/>
          <p14:tracePt t="46218" x="7989888" y="5035550"/>
          <p14:tracePt t="46234" x="7994650" y="5000625"/>
          <p14:tracePt t="46251" x="7994650" y="4965700"/>
          <p14:tracePt t="46268" x="8001000" y="4954588"/>
          <p14:tracePt t="46449" x="0" y="0"/>
        </p14:tracePtLst>
        <p14:tracePtLst>
          <p14:tracePt t="47427" x="6326188" y="5143500"/>
          <p14:tracePt t="47530" x="6337300" y="5143500"/>
          <p14:tracePt t="47538" x="6361113" y="5143500"/>
          <p14:tracePt t="47546" x="6383338" y="5149850"/>
          <p14:tracePt t="47554" x="6423025" y="5154613"/>
          <p14:tracePt t="47562" x="6469063" y="5154613"/>
          <p14:tracePt t="47570" x="6618288" y="5165725"/>
          <p14:tracePt t="47585" x="6875463" y="5143500"/>
          <p14:tracePt t="47610" x="7046913" y="5132388"/>
          <p14:tracePt t="47618" x="7207250" y="5114925"/>
          <p14:tracePt t="47642" x="7361238" y="5097463"/>
          <p14:tracePt t="47652" x="7504113" y="5068888"/>
          <p14:tracePt t="47669" x="7651750" y="5006975"/>
          <p14:tracePt t="47702" x="7789863" y="4914900"/>
          <p14:tracePt t="47706" x="7926388" y="4818063"/>
          <p14:tracePt t="47718" x="8040688" y="4749800"/>
          <p14:tracePt t="47738" x="8137525" y="4697413"/>
          <p14:tracePt t="47754" x="8235950" y="4640263"/>
          <p14:tracePt t="47770" x="8332788" y="4578350"/>
          <p14:tracePt t="47786" x="8458200" y="4475163"/>
          <p14:tracePt t="47810" x="8537575" y="4411663"/>
          <p14:tracePt t="47826" x="8623300" y="4343400"/>
          <p14:tracePt t="47842" x="8704263" y="4279900"/>
          <p14:tracePt t="47852" x="8783638" y="4206875"/>
          <p14:tracePt t="47868" x="8836025" y="4154488"/>
          <p14:tracePt t="47885" x="8864600" y="4114800"/>
          <p14:tracePt t="47902" x="8869363" y="4092575"/>
          <p14:tracePt t="47919" x="8880475" y="4075113"/>
          <p14:tracePt t="47935" x="8880475" y="4064000"/>
          <p14:tracePt t="47952" x="8880475" y="4051300"/>
          <p14:tracePt t="47968" x="8880475" y="4029075"/>
          <p14:tracePt t="47985" x="8864600" y="4000500"/>
          <p14:tracePt t="48002" x="8829675" y="3978275"/>
          <p14:tracePt t="48019" x="8778875" y="3949700"/>
          <p14:tracePt t="48035" x="8686800" y="3921125"/>
          <p14:tracePt t="48052" x="8566150" y="3897313"/>
          <p14:tracePt t="48068" x="8407400" y="3879850"/>
          <p14:tracePt t="48085" x="8207375" y="3863975"/>
          <p14:tracePt t="48102" x="7978775" y="3863975"/>
          <p14:tracePt t="48119" x="7737475" y="3863975"/>
          <p14:tracePt t="48135" x="7486650" y="3875088"/>
          <p14:tracePt t="48152" x="7235825" y="3932238"/>
          <p14:tracePt t="48168" x="6937375" y="4017963"/>
          <p14:tracePt t="48185" x="6464300" y="4132263"/>
          <p14:tracePt t="48203" x="6183313" y="4222750"/>
          <p14:tracePt t="48218" x="5932488" y="4308475"/>
          <p14:tracePt t="48235" x="5715000" y="4406900"/>
          <p14:tracePt t="48252" x="5532438" y="4503738"/>
          <p14:tracePt t="48269" x="5378450" y="4589463"/>
          <p14:tracePt t="48285" x="5251450" y="4668838"/>
          <p14:tracePt t="48302" x="5160963" y="4732338"/>
          <p14:tracePt t="48318" x="5103813" y="4783138"/>
          <p14:tracePt t="48335" x="5064125" y="4811713"/>
          <p14:tracePt t="48353" x="5035550" y="4835525"/>
          <p14:tracePt t="48369" x="5011738" y="4851400"/>
          <p14:tracePt t="48369" x="5000625" y="4864100"/>
          <p14:tracePt t="48386" x="4983163" y="4879975"/>
          <p14:tracePt t="48403" x="4949825" y="4897438"/>
          <p14:tracePt t="48419" x="4914900" y="4908550"/>
          <p14:tracePt t="48435" x="4886325" y="4921250"/>
          <p14:tracePt t="48452" x="4857750" y="4932363"/>
          <p14:tracePt t="48468" x="4840288" y="4937125"/>
          <p14:tracePt t="48706" x="4840288" y="4943475"/>
          <p14:tracePt t="48706" x="0" y="0"/>
        </p14:tracePtLst>
        <p14:tracePtLst>
          <p14:tracePt t="51136" x="4640263" y="4525963"/>
          <p14:tracePt t="51234" x="4646613" y="4532313"/>
          <p14:tracePt t="51242" x="4664075" y="4537075"/>
          <p14:tracePt t="51250" x="4697413" y="4537075"/>
          <p14:tracePt t="51253" x="4818063" y="4537075"/>
          <p14:tracePt t="51268" x="5029200" y="4525963"/>
          <p14:tracePt t="51285" x="5343525" y="4492625"/>
          <p14:tracePt t="51301" x="5703888" y="4440238"/>
          <p14:tracePt t="51318" x="6046788" y="4383088"/>
          <p14:tracePt t="51335" x="6394450" y="4308475"/>
          <p14:tracePt t="51351" x="6708775" y="4235450"/>
          <p14:tracePt t="51368" x="7018338" y="4171950"/>
          <p14:tracePt t="51368" x="7178675" y="4132263"/>
          <p14:tracePt t="51386" x="7515225" y="4029075"/>
          <p14:tracePt t="51402" x="7858125" y="3921125"/>
          <p14:tracePt t="51418" x="8143875" y="3829050"/>
          <p14:tracePt t="51435" x="8372475" y="3749675"/>
          <p14:tracePt t="51452" x="8543925" y="3692525"/>
          <p14:tracePt t="51468" x="8675688" y="3635375"/>
          <p14:tracePt t="51485" x="8801100" y="3606800"/>
          <p14:tracePt t="51501" x="8880475" y="3578225"/>
          <p14:tracePt t="51518" x="8950325" y="3554413"/>
          <p14:tracePt t="51535" x="9007475" y="3532188"/>
          <p14:tracePt t="51552" x="9051925" y="3514725"/>
          <p14:tracePt t="51568" x="9069388" y="3497263"/>
          <p14:tracePt t="51585" x="9086850" y="3486150"/>
          <p14:tracePt t="51601" x="9093200" y="3479800"/>
          <p14:tracePt t="51682" x="9093200" y="3468688"/>
          <p14:tracePt t="51690" x="9093200" y="3463925"/>
          <p14:tracePt t="51698" x="9080500" y="3446463"/>
          <p14:tracePt t="51706" x="9051925" y="3394075"/>
          <p14:tracePt t="51718" x="9012238" y="3354388"/>
          <p14:tracePt t="51735" x="8983663" y="3314700"/>
          <p14:tracePt t="51752" x="8950325" y="3279775"/>
          <p14:tracePt t="51768" x="8921750" y="3246438"/>
          <p14:tracePt t="51785" x="8893175" y="3200400"/>
          <p14:tracePt t="51802" x="8875713" y="3178175"/>
          <p14:tracePt t="51818" x="8851900" y="3149600"/>
          <p14:tracePt t="51835" x="8836025" y="3121025"/>
          <p14:tracePt t="51852" x="8807450" y="3097213"/>
          <p14:tracePt t="51868" x="8778875" y="3074988"/>
          <p14:tracePt t="51885" x="8755063" y="3051175"/>
          <p14:tracePt t="51901" x="8743950" y="3035300"/>
          <p14:tracePt t="51918" x="8726488" y="3011488"/>
          <p14:tracePt t="51935" x="8704263" y="2982913"/>
          <p14:tracePt t="51952" x="8697913" y="2965450"/>
          <p14:tracePt t="51968" x="8680450" y="2943225"/>
          <p14:tracePt t="51985" x="8675688" y="2921000"/>
          <p14:tracePt t="52002" x="8669338" y="2903538"/>
          <p14:tracePt t="52018" x="8664575" y="2892425"/>
          <p14:tracePt t="52035" x="8664575" y="2879725"/>
          <p14:tracePt t="52052" x="8664575" y="2868613"/>
          <p14:tracePt t="52068" x="8664575" y="2863850"/>
          <p14:tracePt t="52085" x="8664575" y="2851150"/>
          <p14:tracePt t="52101" x="8664575" y="2846388"/>
          <p14:tracePt t="52202" x="8664575" y="2840038"/>
          <p14:tracePt t="52218" x="8651875" y="2828925"/>
          <p14:tracePt t="52226" x="8636000" y="2822575"/>
          <p14:tracePt t="52233" x="8623300" y="2817813"/>
          <p14:tracePt t="52242" x="8578850" y="2800350"/>
          <p14:tracePt t="52252" x="8509000" y="2789238"/>
          <p14:tracePt t="52268" x="8407400" y="2778125"/>
          <p14:tracePt t="52285" x="8297863" y="2765425"/>
          <p14:tracePt t="52301" x="8172450" y="2765425"/>
          <p14:tracePt t="52318" x="8040688" y="2771775"/>
          <p14:tracePt t="52335" x="7908925" y="2806700"/>
          <p14:tracePt t="52352" x="7772400" y="2846388"/>
          <p14:tracePt t="52368" x="7640638" y="2903538"/>
          <p14:tracePt t="52385" x="7423150" y="2994025"/>
          <p14:tracePt t="52402" x="7269163" y="3063875"/>
          <p14:tracePt t="52418" x="7137400" y="3132138"/>
          <p14:tracePt t="52435" x="7007225" y="3194050"/>
          <p14:tracePt t="52451" x="6880225" y="3257550"/>
          <p14:tracePt t="52468" x="6743700" y="3321050"/>
          <p14:tracePt t="52485" x="6623050" y="3365500"/>
          <p14:tracePt t="52501" x="6508750" y="3406775"/>
          <p14:tracePt t="52518" x="6407150" y="3440113"/>
          <p14:tracePt t="52535" x="6303963" y="3468688"/>
          <p14:tracePt t="52552" x="6211888" y="3508375"/>
          <p14:tracePt t="52568" x="6108700" y="3536950"/>
          <p14:tracePt t="52585" x="5926138" y="3589338"/>
          <p14:tracePt t="52601" x="5783263" y="3629025"/>
          <p14:tracePt t="52618" x="5640388" y="3668713"/>
          <p14:tracePt t="52635" x="5492750" y="3708400"/>
          <p14:tracePt t="52652" x="5343525" y="3749675"/>
          <p14:tracePt t="52668" x="5183188" y="3778250"/>
          <p14:tracePt t="52684" x="5051425" y="3806825"/>
          <p14:tracePt t="52702" x="4914900" y="3846513"/>
          <p14:tracePt t="52718" x="4778375" y="3903663"/>
          <p14:tracePt t="52735" x="4664075" y="3954463"/>
          <p14:tracePt t="52752" x="4589463" y="4006850"/>
          <p14:tracePt t="52768" x="4549775" y="4035425"/>
          <p14:tracePt t="52785" x="4525963" y="4046538"/>
          <p14:tracePt t="52858" x="4525963" y="4057650"/>
          <p14:tracePt t="52865" x="4525963" y="4075113"/>
          <p14:tracePt t="52878" x="4537075" y="4092575"/>
          <p14:tracePt t="52879" x="4543425" y="4114800"/>
          <p14:tracePt t="52885" x="4565650" y="4160838"/>
          <p14:tracePt t="52901" x="4606925" y="4211638"/>
          <p14:tracePt t="52918" x="4635500" y="4251325"/>
          <p14:tracePt t="52935" x="4668838" y="4286250"/>
          <p14:tracePt t="52951" x="4708525" y="4314825"/>
          <p14:tracePt t="52968" x="4778375" y="4343400"/>
          <p14:tracePt t="52985" x="4954588" y="4389438"/>
          <p14:tracePt t="53001" x="5080000" y="4418013"/>
          <p14:tracePt t="53018" x="5154613" y="4440238"/>
          <p14:tracePt t="53035" x="5218113" y="4451350"/>
          <p14:tracePt t="53051" x="5280025" y="4464050"/>
          <p14:tracePt t="53068" x="5332413" y="4468813"/>
          <p14:tracePt t="53085" x="5383213" y="4468813"/>
          <p14:tracePt t="53101" x="5468938" y="4468813"/>
          <p14:tracePt t="53118" x="5589588" y="4446588"/>
          <p14:tracePt t="53135" x="5708650" y="4422775"/>
          <p14:tracePt t="53151" x="5807075" y="4400550"/>
          <p14:tracePt t="53168" x="5921375" y="4383088"/>
          <p14:tracePt t="53186" x="5989638" y="4360863"/>
          <p14:tracePt t="53202" x="6097588" y="4314825"/>
          <p14:tracePt t="53218" x="6229350" y="4251325"/>
          <p14:tracePt t="53235" x="6383338" y="4183063"/>
          <p14:tracePt t="53252" x="6554788" y="4108450"/>
          <p14:tracePt t="53268" x="6772275" y="4006850"/>
          <p14:tracePt t="53285" x="7046913" y="3897313"/>
          <p14:tracePt t="53301" x="7326313" y="3760788"/>
          <p14:tracePt t="53318" x="7583488" y="3651250"/>
          <p14:tracePt t="53335" x="7794625" y="3571875"/>
          <p14:tracePt t="53351" x="7954963" y="3514725"/>
          <p14:tracePt t="53368" x="8104188" y="3468688"/>
          <p14:tracePt t="53385" x="8269288" y="3394075"/>
          <p14:tracePt t="53402" x="8366125" y="3343275"/>
          <p14:tracePt t="53418" x="8429625" y="3297238"/>
          <p14:tracePt t="53435" x="8458200" y="3268663"/>
          <p14:tracePt t="53451" x="8469313" y="3251200"/>
          <p14:tracePt t="53468" x="8480425" y="3246438"/>
          <p14:tracePt t="53506" x="8486775" y="3246438"/>
          <p14:tracePt t="53530" x="8493125" y="3240088"/>
          <p14:tracePt t="53546" x="8493125" y="3235325"/>
          <p14:tracePt t="53562" x="8504238" y="3228975"/>
          <p14:tracePt t="53577" x="8509000" y="3222625"/>
          <p14:tracePt t="53594" x="8515350" y="3217863"/>
          <p14:tracePt t="53596" x="8521700" y="3211513"/>
          <p14:tracePt t="53601" x="8532813" y="3206750"/>
          <p14:tracePt t="53618" x="8550275" y="3182938"/>
          <p14:tracePt t="53635" x="8566150" y="3165475"/>
          <p14:tracePt t="53651" x="8583613" y="3136900"/>
          <p14:tracePt t="53668" x="8612188" y="3108325"/>
          <p14:tracePt t="53685" x="8636000" y="3074988"/>
          <p14:tracePt t="53701" x="8658225" y="3040063"/>
          <p14:tracePt t="53718" x="8669338" y="3011488"/>
          <p14:tracePt t="53735" x="8675688" y="2994025"/>
          <p14:tracePt t="53769" x="8675688" y="2989263"/>
          <p14:tracePt t="53793" x="8675688" y="2982913"/>
          <p14:tracePt t="53809" x="8675688" y="2978150"/>
          <p14:tracePt t="53828" x="8669338" y="2971800"/>
          <p14:tracePt t="53829" x="8658225" y="2965450"/>
          <p14:tracePt t="53835" x="8640763" y="2954338"/>
          <p14:tracePt t="53851" x="8612188" y="2949575"/>
          <p14:tracePt t="53868" x="8566150" y="2936875"/>
          <p14:tracePt t="53885" x="8515350" y="2925763"/>
          <p14:tracePt t="53902" x="8440738" y="2914650"/>
          <p14:tracePt t="53918" x="8389938" y="2908300"/>
          <p14:tracePt t="53935" x="8343900" y="2903538"/>
          <p14:tracePt t="53951" x="8321675" y="2903538"/>
          <p14:tracePt t="53968" x="8280400" y="2903538"/>
          <p14:tracePt t="53985" x="8194675" y="2932113"/>
          <p14:tracePt t="54002" x="8121650" y="2954338"/>
          <p14:tracePt t="54018" x="8035925" y="2982913"/>
          <p14:tracePt t="54035" x="7966075" y="3022600"/>
          <p14:tracePt t="54051" x="7915275" y="3063875"/>
          <p14:tracePt t="54068" x="7858125" y="3103563"/>
          <p14:tracePt t="54085" x="7818438" y="3165475"/>
          <p14:tracePt t="54101" x="7783513" y="3222625"/>
          <p14:tracePt t="54118" x="7772400" y="3268663"/>
          <p14:tracePt t="54135" x="7772400" y="3325813"/>
          <p14:tracePt t="54151" x="7772400" y="3378200"/>
          <p14:tracePt t="54169" x="7772400" y="3429000"/>
          <p14:tracePt t="54185" x="7812088" y="3521075"/>
          <p14:tracePt t="54202" x="7851775" y="3582988"/>
          <p14:tracePt t="54218" x="7893050" y="3629025"/>
          <p14:tracePt t="54234" x="7937500" y="3663950"/>
          <p14:tracePt t="54251" x="7989888" y="3686175"/>
          <p14:tracePt t="54268" x="8051800" y="3697288"/>
          <p14:tracePt t="54285" x="8121650" y="3697288"/>
          <p14:tracePt t="54301" x="8229600" y="3686175"/>
          <p14:tracePt t="54318" x="8361363" y="3646488"/>
          <p14:tracePt t="54335" x="8504238" y="3582988"/>
          <p14:tracePt t="54351" x="8629650" y="3503613"/>
          <p14:tracePt t="54368" x="8737600" y="3422650"/>
          <p14:tracePt t="54385" x="8858250" y="3314700"/>
          <p14:tracePt t="54402" x="8904288" y="3257550"/>
          <p14:tracePt t="54418" x="8926513" y="3217863"/>
          <p14:tracePt t="54435" x="8937625" y="3182938"/>
          <p14:tracePt t="54451" x="8937625" y="3160713"/>
          <p14:tracePt t="54468" x="8937625" y="3136900"/>
          <p14:tracePt t="54485" x="8921750" y="3108325"/>
          <p14:tracePt t="54501" x="8909050" y="3092450"/>
          <p14:tracePt t="54518" x="8886825" y="3063875"/>
          <p14:tracePt t="54535" x="8847138" y="3040063"/>
          <p14:tracePt t="54551" x="8783638" y="3022600"/>
          <p14:tracePt t="54568" x="8686800" y="3000375"/>
          <p14:tracePt t="54585" x="8532813" y="2989263"/>
          <p14:tracePt t="54602" x="8394700" y="2978150"/>
          <p14:tracePt t="54618" x="8247063" y="2978150"/>
          <p14:tracePt t="54635" x="8108950" y="2994025"/>
          <p14:tracePt t="54651" x="7994650" y="3035300"/>
          <p14:tracePt t="54668" x="7893050" y="3079750"/>
          <p14:tracePt t="54686" x="7812088" y="3143250"/>
          <p14:tracePt t="54701" x="7737475" y="3206750"/>
          <p14:tracePt t="54719" x="7693025" y="3279775"/>
          <p14:tracePt t="54735" x="7658100" y="3336925"/>
          <p14:tracePt t="54751" x="7635875" y="3400425"/>
          <p14:tracePt t="54767" x="7635875" y="3463925"/>
          <p14:tracePt t="54784" x="7646988" y="3525838"/>
          <p14:tracePt t="54801" x="7686675" y="3622675"/>
          <p14:tracePt t="54817" x="7721600" y="3668713"/>
          <p14:tracePt t="54835" x="7754938" y="3703638"/>
          <p14:tracePt t="54851" x="7800975" y="3725863"/>
          <p14:tracePt t="54868" x="7875588" y="3736975"/>
          <p14:tracePt t="54885" x="7983538" y="3736975"/>
          <p14:tracePt t="54901" x="8126413" y="3708400"/>
          <p14:tracePt t="54918" x="8264525" y="3657600"/>
          <p14:tracePt t="54935" x="8389938" y="3606800"/>
          <p14:tracePt t="54951" x="8515350" y="3543300"/>
          <p14:tracePt t="54968" x="8612188" y="3475038"/>
          <p14:tracePt t="54985" x="8737600" y="3365500"/>
          <p14:tracePt t="55001" x="8789988" y="3297238"/>
          <p14:tracePt t="55018" x="8812213" y="3246438"/>
          <p14:tracePt t="55035" x="8823325" y="3211513"/>
          <p14:tracePt t="55051" x="8823325" y="3182938"/>
          <p14:tracePt t="55068" x="8823325" y="3171825"/>
          <p14:tracePt t="55085" x="8812213" y="3149600"/>
          <p14:tracePt t="55101" x="8794750" y="3132138"/>
          <p14:tracePt t="55118" x="8772525" y="3114675"/>
          <p14:tracePt t="55135" x="8737600" y="3097213"/>
          <p14:tracePt t="55151" x="8680450" y="3074988"/>
          <p14:tracePt t="55168" x="8583613" y="3051175"/>
          <p14:tracePt t="55168" x="8537575" y="3046413"/>
          <p14:tracePt t="55186" x="8407400" y="3040063"/>
          <p14:tracePt t="55202" x="8280400" y="3040063"/>
          <p14:tracePt t="55218" x="8154988" y="3040063"/>
          <p14:tracePt t="55235" x="8040688" y="3068638"/>
          <p14:tracePt t="55251" x="7943850" y="3114675"/>
          <p14:tracePt t="55268" x="7875588" y="3171825"/>
          <p14:tracePt t="55285" x="7823200" y="3235325"/>
          <p14:tracePt t="55302" x="7766050" y="3314700"/>
          <p14:tracePt t="55318" x="7732713" y="3378200"/>
          <p14:tracePt t="55335" x="7708900" y="3451225"/>
          <p14:tracePt t="55351" x="7697788" y="3514725"/>
          <p14:tracePt t="55368" x="7697788" y="3578225"/>
          <p14:tracePt t="55385" x="7704138" y="3646488"/>
          <p14:tracePt t="55401" x="7721600" y="3663950"/>
          <p14:tracePt t="55418" x="7737475" y="3679825"/>
          <p14:tracePt t="55435" x="7778750" y="3686175"/>
          <p14:tracePt t="55451" x="7847013" y="3686175"/>
          <p14:tracePt t="55468" x="7954963" y="3640138"/>
          <p14:tracePt t="55485" x="8086725" y="3582988"/>
          <p14:tracePt t="55501" x="8229600" y="3514725"/>
          <p14:tracePt t="55518" x="8383588" y="3422650"/>
          <p14:tracePt t="55535" x="8521700" y="3325813"/>
          <p14:tracePt t="55551" x="8629650" y="3235325"/>
          <p14:tracePt t="55568" x="8693150" y="3165475"/>
          <p14:tracePt t="55585" x="8732838" y="3092450"/>
          <p14:tracePt t="55601" x="8737600" y="3063875"/>
          <p14:tracePt t="55618" x="8737600" y="3040063"/>
          <p14:tracePt t="55635" x="8732838" y="3011488"/>
          <p14:tracePt t="55651" x="8715375" y="2994025"/>
          <p14:tracePt t="55668" x="8680450" y="2965450"/>
          <p14:tracePt t="55685" x="8651875" y="2949575"/>
          <p14:tracePt t="55701" x="8583613" y="2932113"/>
          <p14:tracePt t="55718" x="8486775" y="2914650"/>
          <p14:tracePt t="55735" x="8355013" y="2903538"/>
          <p14:tracePt t="55751" x="8218488" y="2903538"/>
          <p14:tracePt t="55768" x="8093075" y="2903538"/>
          <p14:tracePt t="55785" x="7904163" y="2943225"/>
          <p14:tracePt t="55801" x="7789863" y="2994025"/>
          <p14:tracePt t="55818" x="7669213" y="3063875"/>
          <p14:tracePt t="55835" x="7554913" y="3165475"/>
          <p14:tracePt t="55851" x="7451725" y="3268663"/>
          <p14:tracePt t="55868" x="7383463" y="3378200"/>
          <p14:tracePt t="55885" x="7326313" y="3463925"/>
          <p14:tracePt t="55901" x="7292975" y="3532188"/>
          <p14:tracePt t="55918" x="7275513" y="3578225"/>
          <p14:tracePt t="55935" x="7275513" y="3594100"/>
          <p14:tracePt t="55951" x="7275513" y="3600450"/>
          <p14:tracePt t="56009" x="7280275" y="3600450"/>
          <p14:tracePt t="56028" x="7286625" y="3600450"/>
          <p14:tracePt t="56044" x="7297738" y="3600450"/>
          <p14:tracePt t="56313" x="7280275" y="3600450"/>
          <p14:tracePt t="56321" x="7235825" y="3594100"/>
          <p14:tracePt t="56329" x="7172325" y="3594100"/>
          <p14:tracePt t="56335" x="6978650" y="3589338"/>
          <p14:tracePt t="56351" x="6680200" y="3565525"/>
          <p14:tracePt t="56369" x="6292850" y="3543300"/>
          <p14:tracePt t="56384" x="5765800" y="3532188"/>
          <p14:tracePt t="56402" x="5549900" y="3532188"/>
          <p14:tracePt t="56418" x="5394325" y="3554413"/>
          <p14:tracePt t="56435" x="5292725" y="3589338"/>
          <p14:tracePt t="56451" x="5229225" y="3629025"/>
          <p14:tracePt t="56468" x="5183188" y="3663950"/>
          <p14:tracePt t="56484" x="5154613" y="3692525"/>
          <p14:tracePt t="56501" x="5126038" y="3725863"/>
          <p14:tracePt t="56518" x="5092700" y="3760788"/>
          <p14:tracePt t="56535" x="5057775" y="3794125"/>
          <p14:tracePt t="56551" x="5018088" y="3840163"/>
          <p14:tracePt t="56568" x="4965700" y="3886200"/>
          <p14:tracePt t="56585" x="4897438" y="3943350"/>
          <p14:tracePt t="56602" x="4857750" y="3978275"/>
          <p14:tracePt t="56618" x="4829175" y="3994150"/>
          <p14:tracePt t="56635" x="4811713" y="4011613"/>
          <p14:tracePt t="56651" x="4794250" y="4022725"/>
          <p14:tracePt t="56689" x="4789488" y="4022725"/>
          <p14:tracePt t="56849" x="4783138" y="4029075"/>
          <p14:tracePt t="56857" x="4778375" y="4035425"/>
          <p14:tracePt t="56873" x="4778375" y="4040188"/>
          <p14:tracePt t="56884" x="4772025" y="4040188"/>
          <p14:tracePt t="56890" x="4772025" y="4051300"/>
          <p14:tracePt t="56901" x="4765675" y="4064000"/>
          <p14:tracePt t="56918" x="4760913" y="4068763"/>
          <p14:tracePt t="57153" x="4772025" y="4068763"/>
          <p14:tracePt t="57169" x="4789488" y="4068763"/>
          <p14:tracePt t="57177" x="4794250" y="4068763"/>
          <p14:tracePt t="57185" x="4840288" y="4075113"/>
          <p14:tracePt t="57201" x="4868863" y="4075113"/>
          <p14:tracePt t="57202" x="4949825" y="4075113"/>
          <p14:tracePt t="57218" x="5040313" y="4075113"/>
          <p14:tracePt t="57235" x="5121275" y="4068763"/>
          <p14:tracePt t="57251" x="5178425" y="4057650"/>
          <p14:tracePt t="57268" x="5222875" y="4046538"/>
          <p14:tracePt t="57284" x="5251450" y="4035425"/>
          <p14:tracePt t="57301" x="5286375" y="4022725"/>
          <p14:tracePt t="57318" x="5332413" y="4000500"/>
          <p14:tracePt t="57335" x="5411788" y="3965575"/>
          <p14:tracePt t="57351" x="5503863" y="3921125"/>
          <p14:tracePt t="57368" x="5600700" y="3857625"/>
          <p14:tracePt t="57384" x="5749925" y="3778250"/>
          <p14:tracePt t="57401" x="5857875" y="3714750"/>
          <p14:tracePt t="57418" x="5983288" y="3657600"/>
          <p14:tracePt t="57435" x="6097588" y="3578225"/>
          <p14:tracePt t="57451" x="6211888" y="3508375"/>
          <p14:tracePt t="57468" x="6332538" y="3446463"/>
          <p14:tracePt t="57484" x="6423025" y="3394075"/>
          <p14:tracePt t="57501" x="6532563" y="3349625"/>
          <p14:tracePt t="57518" x="6635750" y="3314700"/>
          <p14:tracePt t="57535" x="6754813" y="3279775"/>
          <p14:tracePt t="57551" x="6886575" y="3246438"/>
          <p14:tracePt t="57568" x="7035800" y="3194050"/>
          <p14:tracePt t="57584" x="7269163" y="3108325"/>
          <p14:tracePt t="57601" x="7418388" y="3051175"/>
          <p14:tracePt t="57618" x="7583488" y="2994025"/>
          <p14:tracePt t="57634" x="7732713" y="2932113"/>
          <p14:tracePt t="57651" x="7893050" y="2868613"/>
          <p14:tracePt t="57668" x="8064500" y="2778125"/>
          <p14:tracePt t="57684" x="8201025" y="2697163"/>
          <p14:tracePt t="57701" x="8308975" y="2640013"/>
          <p14:tracePt t="57718" x="8394700" y="2578100"/>
          <p14:tracePt t="57734" x="8440738" y="2536825"/>
          <p14:tracePt t="57751" x="8475663" y="2492375"/>
          <p14:tracePt t="57768" x="8497888" y="2451100"/>
          <p14:tracePt t="57784" x="8526463" y="2389188"/>
          <p14:tracePt t="57801" x="8537575" y="2343150"/>
          <p14:tracePt t="57819" x="8550275" y="2297113"/>
          <p14:tracePt t="57835" x="8555038" y="2239963"/>
          <p14:tracePt t="57851" x="8566150" y="2178050"/>
          <p14:tracePt t="57868" x="8566150" y="2114550"/>
          <p14:tracePt t="57885" x="8566150" y="2039938"/>
          <p14:tracePt t="57901" x="8561388" y="1971675"/>
          <p14:tracePt t="57918" x="8537575" y="1885950"/>
          <p14:tracePt t="57934" x="8515350" y="1822450"/>
          <p14:tracePt t="57951" x="8486775" y="1754188"/>
          <p14:tracePt t="57968" x="8458200" y="1692275"/>
          <p14:tracePt t="57984" x="8429625" y="1635125"/>
          <p14:tracePt t="58001" x="8407400" y="1600200"/>
          <p14:tracePt t="58019" x="8383588" y="1582738"/>
          <p14:tracePt t="58034" x="8378825" y="1582738"/>
          <p14:tracePt t="58051" x="8366125" y="1577975"/>
          <p14:tracePt t="58068" x="8361363" y="1571625"/>
          <p14:tracePt t="58084" x="8350250" y="1571625"/>
          <p14:tracePt t="58101" x="8337550" y="1571625"/>
          <p14:tracePt t="58118" x="8321675" y="1571625"/>
          <p14:tracePt t="58134" x="8297863" y="1571625"/>
          <p14:tracePt t="58151" x="8269288" y="1571625"/>
          <p14:tracePt t="58168" x="8223250" y="1577975"/>
          <p14:tracePt t="58184" x="8137525" y="1589088"/>
          <p14:tracePt t="58202" x="8069263" y="1593850"/>
          <p14:tracePt t="58218" x="7989888" y="1611313"/>
          <p14:tracePt t="58235" x="7915275" y="1622425"/>
          <p14:tracePt t="58252" x="7840663" y="1639888"/>
          <p14:tracePt t="58268" x="7754938" y="1663700"/>
          <p14:tracePt t="58285" x="7675563" y="1692275"/>
          <p14:tracePt t="58301" x="7578725" y="1714500"/>
          <p14:tracePt t="58318" x="7504113" y="1749425"/>
          <p14:tracePt t="58334" x="7418388" y="1782763"/>
          <p14:tracePt t="58351" x="7321550" y="1846263"/>
          <p14:tracePt t="58368" x="7218363" y="1903413"/>
          <p14:tracePt t="58385" x="7035800" y="2006600"/>
          <p14:tracePt t="58401" x="6921500" y="2079625"/>
          <p14:tracePt t="58418" x="6807200" y="2143125"/>
          <p14:tracePt t="58434" x="6708775" y="2193925"/>
          <p14:tracePt t="58451" x="6629400" y="2246313"/>
          <p14:tracePt t="58468" x="6561138" y="2286000"/>
          <p14:tracePt t="58486" x="6503988" y="2332038"/>
          <p14:tracePt t="58501" x="6440488" y="2371725"/>
          <p14:tracePt t="58518" x="6383338" y="2411413"/>
          <p14:tracePt t="58534" x="6321425" y="2451100"/>
          <p14:tracePt t="58551" x="6264275" y="2492375"/>
          <p14:tracePt t="58568" x="6211888" y="2532063"/>
          <p14:tracePt t="58584" x="6121400" y="2593975"/>
          <p14:tracePt t="58601" x="6040438" y="2640013"/>
          <p14:tracePt t="58618" x="5954713" y="2692400"/>
          <p14:tracePt t="58634" x="5864225" y="2749550"/>
          <p14:tracePt t="58651" x="5778500" y="2800350"/>
          <p14:tracePt t="58668" x="5708650" y="2857500"/>
          <p14:tracePt t="58684" x="5635625" y="2914650"/>
          <p14:tracePt t="58701" x="5561013" y="2978150"/>
          <p14:tracePt t="58718" x="5486400" y="3035300"/>
          <p14:tracePt t="58735" x="5418138" y="3092450"/>
          <p14:tracePt t="58751" x="5349875" y="3149600"/>
          <p14:tracePt t="58768" x="5292725" y="3200400"/>
          <p14:tracePt t="58784" x="5218113" y="3268663"/>
          <p14:tracePt t="58801" x="5154613" y="3332163"/>
          <p14:tracePt t="58818" x="5092700" y="3400425"/>
          <p14:tracePt t="58834" x="5022850" y="3463925"/>
          <p14:tracePt t="58851" x="4954588" y="3525838"/>
          <p14:tracePt t="58868" x="4875213" y="3582988"/>
          <p14:tracePt t="58884" x="4818063" y="3629025"/>
          <p14:tracePt t="58901" x="4772025" y="3675063"/>
          <p14:tracePt t="58918" x="4737100" y="3703638"/>
          <p14:tracePt t="58934" x="4703763" y="3736975"/>
          <p14:tracePt t="58951" x="4675188" y="3778250"/>
          <p14:tracePt t="58968" x="4651375" y="3811588"/>
          <p14:tracePt t="58985" x="4635500" y="3851275"/>
          <p14:tracePt t="59002" x="4629150" y="3868738"/>
          <p14:tracePt t="59018" x="4629150" y="3875088"/>
          <p14:tracePt t="59035" x="4629150" y="3886200"/>
          <p14:tracePt t="59051" x="4640263" y="3897313"/>
          <p14:tracePt t="59068" x="4657725" y="3908425"/>
          <p14:tracePt t="59085" x="4668838" y="3914775"/>
          <p14:tracePt t="59101" x="4686300" y="3932238"/>
          <p14:tracePt t="59118" x="4714875" y="3954463"/>
          <p14:tracePt t="59134" x="4749800" y="3978275"/>
          <p14:tracePt t="59151" x="4772025" y="3994150"/>
          <p14:tracePt t="59168" x="4794250" y="4011613"/>
          <p14:tracePt t="59185" x="4818063" y="4022725"/>
          <p14:tracePt t="59202" x="4829175" y="4035425"/>
          <p14:tracePt t="59218" x="4846638" y="4040188"/>
          <p14:tracePt t="59235" x="4868863" y="4040188"/>
          <p14:tracePt t="59252" x="4921250" y="4046538"/>
          <p14:tracePt t="59268" x="4965700" y="4046538"/>
          <p14:tracePt t="59284" x="4994275" y="4046538"/>
          <p14:tracePt t="59301" x="5029200" y="4046538"/>
          <p14:tracePt t="59318" x="5057775" y="4046538"/>
          <p14:tracePt t="59334" x="5092700" y="4046538"/>
          <p14:tracePt t="59351" x="5121275" y="4040188"/>
          <p14:tracePt t="59368" x="5172075" y="4022725"/>
          <p14:tracePt t="59384" x="5286375" y="3989388"/>
          <p14:tracePt t="59401" x="5389563" y="3960813"/>
          <p14:tracePt t="59418" x="5497513" y="3925888"/>
          <p14:tracePt t="59434" x="5611813" y="3908425"/>
          <p14:tracePt t="59451" x="5721350" y="3892550"/>
          <p14:tracePt t="59468" x="5829300" y="3886200"/>
          <p14:tracePt t="59484" x="5932488" y="3875088"/>
          <p14:tracePt t="59501" x="6040438" y="3863975"/>
          <p14:tracePt t="59518" x="6149975" y="3840163"/>
          <p14:tracePt t="59534" x="6264275" y="3817938"/>
          <p14:tracePt t="59551" x="6365875" y="3783013"/>
          <p14:tracePt t="59568" x="6469063" y="3749675"/>
          <p14:tracePt t="59584" x="6600825" y="3679825"/>
          <p14:tracePt t="59601" x="6664325" y="3617913"/>
          <p14:tracePt t="59618" x="6686550" y="3571875"/>
          <p14:tracePt t="59634" x="6692900" y="3554413"/>
          <p14:tracePt t="59651" x="6692900" y="3543300"/>
          <p14:tracePt t="59668" x="6692900" y="3536950"/>
          <p14:tracePt t="59737" x="6686550" y="3536950"/>
          <p14:tracePt t="59745" x="6675438" y="3536950"/>
          <p14:tracePt t="59753" x="6657975" y="3536950"/>
          <p14:tracePt t="59768" x="6651625" y="3532188"/>
          <p14:tracePt t="59768" x="6640513" y="3532188"/>
          <p14:tracePt t="59784" x="6618288" y="3525838"/>
          <p14:tracePt t="59801" x="6611938" y="3521075"/>
          <p14:tracePt t="60041" x="6611938" y="3514725"/>
          <p14:tracePt t="60057" x="6623050" y="3514725"/>
          <p14:tracePt t="60065" x="6629400" y="3508375"/>
          <p14:tracePt t="60073" x="6635750" y="3508375"/>
          <p14:tracePt t="60081" x="6646863" y="3508375"/>
          <p14:tracePt t="60101" x="6657975" y="3503613"/>
          <p14:tracePt t="60257" x="6675438" y="3492500"/>
          <p14:tracePt t="60265" x="6692900" y="3475038"/>
          <p14:tracePt t="60273" x="6721475" y="3463925"/>
          <p14:tracePt t="60284" x="6754813" y="3435350"/>
          <p14:tracePt t="60289" x="6851650" y="3360738"/>
          <p14:tracePt t="60301" x="6972300" y="3263900"/>
          <p14:tracePt t="60318" x="7086600" y="3171825"/>
          <p14:tracePt t="60334" x="7207250" y="3068638"/>
          <p14:tracePt t="60351" x="7354888" y="2925763"/>
          <p14:tracePt t="60368" x="7486650" y="2771775"/>
          <p14:tracePt t="60384" x="7658100" y="2560638"/>
          <p14:tracePt t="60401" x="7750175" y="2451100"/>
          <p14:tracePt t="60418" x="7829550" y="2378075"/>
          <p14:tracePt t="60434" x="7875588" y="2325688"/>
          <p14:tracePt t="60451" x="7915275" y="2292350"/>
          <p14:tracePt t="60468" x="7961313" y="2246313"/>
          <p14:tracePt t="60484" x="8007350" y="2193925"/>
          <p14:tracePt t="60501" x="8051800" y="2149475"/>
          <p14:tracePt t="60518" x="8097838" y="2097088"/>
          <p14:tracePt t="60534" x="8132763" y="2028825"/>
          <p14:tracePt t="60551" x="8166100" y="1954213"/>
          <p14:tracePt t="60568" x="8183563" y="1892300"/>
          <p14:tracePt t="60584" x="8201025" y="1828800"/>
          <p14:tracePt t="60601" x="8212138" y="1793875"/>
          <p14:tracePt t="60618" x="8212138" y="1782763"/>
          <p14:tracePt t="60634" x="8212138" y="1771650"/>
          <p14:tracePt t="60651" x="8212138" y="1765300"/>
          <p14:tracePt t="60668" x="8207375" y="1743075"/>
          <p14:tracePt t="60684" x="8201025" y="1731963"/>
          <p14:tracePt t="60701" x="8189913" y="1714500"/>
          <p14:tracePt t="60718" x="8178800" y="1714500"/>
          <p14:tracePt t="60734" x="8161338" y="1697038"/>
          <p14:tracePt t="60751" x="8132763" y="1685925"/>
          <p14:tracePt t="60768" x="8097838" y="1679575"/>
          <p14:tracePt t="60784" x="8035925" y="1679575"/>
          <p14:tracePt t="60801" x="7978775" y="1697038"/>
          <p14:tracePt t="60818" x="7897813" y="1720850"/>
          <p14:tracePt t="60834" x="7783513" y="1760538"/>
          <p14:tracePt t="60851" x="7651750" y="1806575"/>
          <p14:tracePt t="60868" x="7508875" y="1857375"/>
          <p14:tracePt t="60884" x="7383463" y="1931988"/>
          <p14:tracePt t="60901" x="7258050" y="2017713"/>
          <p14:tracePt t="60918" x="7150100" y="2108200"/>
          <p14:tracePt t="60934" x="7029450" y="2228850"/>
          <p14:tracePt t="60951" x="6897688" y="2365375"/>
          <p14:tracePt t="60968" x="6783388" y="2503488"/>
          <p14:tracePt t="60984" x="6657975" y="2714625"/>
          <p14:tracePt t="61001" x="6607175" y="2817813"/>
          <p14:tracePt t="61018" x="6554788" y="2897188"/>
          <p14:tracePt t="61034" x="6532563" y="2960688"/>
          <p14:tracePt t="61051" x="6503988" y="3011488"/>
          <p14:tracePt t="61068" x="6492875" y="3046413"/>
          <p14:tracePt t="61084" x="6486525" y="3079750"/>
          <p14:tracePt t="61101" x="6486525" y="3114675"/>
          <p14:tracePt t="61118" x="6480175" y="3136900"/>
          <p14:tracePt t="61135" x="6480175" y="3154363"/>
          <p14:tracePt t="61151" x="6480175" y="3165475"/>
          <p14:tracePt t="61185" x="6486525" y="3165475"/>
          <p14:tracePt t="61186" x="6503988" y="3171825"/>
          <p14:tracePt t="61201" x="6526213" y="3171825"/>
          <p14:tracePt t="61218" x="6561138" y="3171825"/>
          <p14:tracePt t="61234" x="6600825" y="3160713"/>
          <p14:tracePt t="61251" x="6646863" y="3143250"/>
          <p14:tracePt t="61268" x="6669088" y="3132138"/>
          <p14:tracePt t="61285" x="6686550" y="3132138"/>
          <p14:tracePt t="61321" x="6686550" y="3125788"/>
          <p14:tracePt t="61329" x="6692900" y="3121025"/>
          <p14:tracePt t="61337" x="6708775" y="3114675"/>
          <p14:tracePt t="61351" x="6732588" y="3097213"/>
          <p14:tracePt t="61368" x="6765925" y="3074988"/>
          <p14:tracePt t="61385" x="6823075" y="3035300"/>
          <p14:tracePt t="61401" x="6875463" y="3000375"/>
          <p14:tracePt t="61418" x="6943725" y="2925763"/>
          <p14:tracePt t="61434" x="7046913" y="2817813"/>
          <p14:tracePt t="61451" x="7165975" y="2679700"/>
          <p14:tracePt t="61468" x="7292975" y="2543175"/>
          <p14:tracePt t="61484" x="7412038" y="2411413"/>
          <p14:tracePt t="61501" x="7537450" y="2303463"/>
          <p14:tracePt t="61518" x="7658100" y="2206625"/>
          <p14:tracePt t="61534" x="7772400" y="2114550"/>
          <p14:tracePt t="61551" x="7864475" y="2028825"/>
          <p14:tracePt t="61568" x="7915275" y="1982788"/>
          <p14:tracePt t="61584" x="7972425" y="1931988"/>
          <p14:tracePt t="61601" x="7983538" y="1908175"/>
          <p14:tracePt t="61618" x="8001000" y="1885950"/>
          <p14:tracePt t="61634" x="8018463" y="1868488"/>
          <p14:tracePt t="61651" x="8018463" y="1863725"/>
          <p14:tracePt t="61753" x="8012113" y="1857375"/>
          <p14:tracePt t="61761" x="7994650" y="1857375"/>
          <p14:tracePt t="61769" x="7921625" y="1868488"/>
          <p14:tracePt t="61777" x="7869238" y="1892300"/>
          <p14:tracePt t="61785" x="7697788" y="1965325"/>
          <p14:tracePt t="61801" x="7440613" y="2103438"/>
          <p14:tracePt t="61818" x="7143750" y="2303463"/>
          <p14:tracePt t="61834" x="6864350" y="2497138"/>
          <p14:tracePt t="61851" x="6618288" y="2674938"/>
          <p14:tracePt t="61868" x="6418263" y="2800350"/>
          <p14:tracePt t="61884" x="6246813" y="2892425"/>
          <p14:tracePt t="61901" x="6092825" y="2936875"/>
          <p14:tracePt t="61918" x="5954713" y="2954338"/>
          <p14:tracePt t="61934" x="5835650" y="2960688"/>
          <p14:tracePt t="61951" x="5721350" y="2971800"/>
          <p14:tracePt t="61967" x="5618163" y="2978150"/>
          <p14:tracePt t="61984" x="5451475" y="2978150"/>
          <p14:tracePt t="62001" x="5326063" y="2978150"/>
          <p14:tracePt t="62018" x="5194300" y="2965450"/>
          <p14:tracePt t="62034" x="5086350" y="2965450"/>
          <p14:tracePt t="62051" x="5029200" y="2965450"/>
          <p14:tracePt t="62067" x="5011738" y="2965450"/>
          <p14:tracePt t="62084" x="5000625" y="2971800"/>
          <p14:tracePt t="62185" x="4994275" y="2982913"/>
          <p14:tracePt t="62201" x="4989513" y="3000375"/>
          <p14:tracePt t="62201" x="4983163" y="3000375"/>
          <p14:tracePt t="62217" x="4978400" y="3011488"/>
          <p14:tracePt t="62225" x="4965700" y="3028950"/>
          <p14:tracePt t="62233" x="4954588" y="3046413"/>
          <p14:tracePt t="62241" x="4921250" y="3086100"/>
          <p14:tracePt t="62251" x="4879975" y="3154363"/>
          <p14:tracePt t="62268" x="4846638" y="3222625"/>
          <p14:tracePt t="62284" x="4818063" y="3286125"/>
          <p14:tracePt t="62301" x="4794250" y="3343275"/>
          <p14:tracePt t="62318" x="4789488" y="3378200"/>
          <p14:tracePt t="62334" x="4783138" y="3389313"/>
          <p14:tracePt t="62351" x="4783138" y="3394075"/>
          <p14:tracePt t="62368" x="4778375" y="3400425"/>
          <p14:tracePt t="62513" x="4783138" y="3400425"/>
          <p14:tracePt t="62521" x="4800600" y="3400425"/>
          <p14:tracePt t="62529" x="4806950" y="3400425"/>
          <p14:tracePt t="62537" x="4846638" y="3382963"/>
          <p14:tracePt t="62551" x="4892675" y="3365500"/>
          <p14:tracePt t="62568" x="4949825" y="3354388"/>
          <p14:tracePt t="62584" x="5051425" y="3325813"/>
          <p14:tracePt t="62601" x="5126038" y="3308350"/>
          <p14:tracePt t="62618" x="5211763" y="3292475"/>
          <p14:tracePt t="62634" x="5286375" y="3275013"/>
          <p14:tracePt t="62651" x="5360988" y="3251200"/>
          <p14:tracePt t="62668" x="5422900" y="3235325"/>
          <p14:tracePt t="62684" x="5480050" y="3217863"/>
          <p14:tracePt t="62701" x="5532438" y="3194050"/>
          <p14:tracePt t="62718" x="5572125" y="3178175"/>
          <p14:tracePt t="62735" x="5611813" y="3154363"/>
          <p14:tracePt t="62751" x="5651500" y="3132138"/>
          <p14:tracePt t="62768" x="5680075" y="3114675"/>
          <p14:tracePt t="62784" x="5708650" y="3092450"/>
          <p14:tracePt t="62800" x="5765800" y="3051175"/>
          <p14:tracePt t="62818" x="5829300" y="2994025"/>
          <p14:tracePt t="62834" x="5897563" y="2943225"/>
          <p14:tracePt t="62851" x="5949950" y="2879725"/>
          <p14:tracePt t="62867" x="5983288" y="2846388"/>
          <p14:tracePt t="62884" x="6018213" y="2822575"/>
          <p14:tracePt t="62901" x="6046788" y="2800350"/>
          <p14:tracePt t="62918" x="6069013" y="2782888"/>
          <p14:tracePt t="62934" x="6103938" y="2754313"/>
          <p14:tracePt t="62951" x="6132513" y="2725738"/>
          <p14:tracePt t="62967" x="6161088" y="2703513"/>
          <p14:tracePt t="62984" x="6178550" y="2692400"/>
          <p14:tracePt t="62984" x="6183313" y="2679700"/>
          <p14:tracePt t="63002" x="6194425" y="2668588"/>
          <p14:tracePt t="63041" x="6207125" y="2668588"/>
          <p14:tracePt t="63060" x="6211888" y="2668588"/>
          <p14:tracePt t="63065" x="6211888" y="2663825"/>
          <p14:tracePt t="63068" x="6229350" y="2657475"/>
          <p14:tracePt t="63084" x="6251575" y="2646363"/>
          <p14:tracePt t="63101" x="6275388" y="2635250"/>
          <p14:tracePt t="63117" x="6297613" y="2622550"/>
          <p14:tracePt t="63134" x="6326188" y="2606675"/>
          <p14:tracePt t="63151" x="6354763" y="2589213"/>
          <p14:tracePt t="63168" x="6383338" y="2578100"/>
          <p14:tracePt t="63184" x="6423025" y="2560638"/>
          <p14:tracePt t="63201" x="6440488" y="2554288"/>
          <p14:tracePt t="63217" x="6457950" y="2543175"/>
          <p14:tracePt t="63234" x="6480175" y="2532063"/>
          <p14:tracePt t="63251" x="6497638" y="2525713"/>
          <p14:tracePt t="63268" x="6521450" y="2514600"/>
          <p14:tracePt t="63284" x="6543675" y="2503488"/>
          <p14:tracePt t="63301" x="6578600" y="2479675"/>
          <p14:tracePt t="63318" x="6611938" y="2468563"/>
          <p14:tracePt t="63335" x="6640513" y="2457450"/>
          <p14:tracePt t="63351" x="6675438" y="2439988"/>
          <p14:tracePt t="63368" x="6708775" y="2422525"/>
          <p14:tracePt t="63384" x="6765925" y="2389188"/>
          <p14:tracePt t="63401" x="6811963" y="2360613"/>
          <p14:tracePt t="63418" x="6851650" y="2336800"/>
          <p14:tracePt t="63434" x="6892925" y="2308225"/>
          <p14:tracePt t="63451" x="6921500" y="2292350"/>
          <p14:tracePt t="63468" x="6954838" y="2274888"/>
          <p14:tracePt t="63484" x="6978650" y="2257425"/>
          <p14:tracePt t="63501" x="6989763" y="2251075"/>
          <p14:tracePt t="63517" x="6994525" y="2239963"/>
          <p14:tracePt t="63534" x="7011988" y="2228850"/>
          <p14:tracePt t="63551" x="7023100" y="2222500"/>
          <p14:tracePt t="63568" x="7046913" y="2206625"/>
          <p14:tracePt t="63584" x="7064375" y="2193925"/>
          <p14:tracePt t="63601" x="7075488" y="2182813"/>
          <p14:tracePt t="63618" x="7092950" y="2171700"/>
          <p14:tracePt t="63634" x="7104063" y="2160588"/>
          <p14:tracePt t="63651" x="7115175" y="2154238"/>
          <p14:tracePt t="63668" x="7137400" y="2136775"/>
          <p14:tracePt t="63684" x="7172325" y="2114550"/>
          <p14:tracePt t="63701" x="7200900" y="2085975"/>
          <p14:tracePt t="63717" x="7223125" y="2068513"/>
          <p14:tracePt t="63734" x="7246938" y="2046288"/>
          <p14:tracePt t="63751" x="7280275" y="2017713"/>
          <p14:tracePt t="63768" x="7308850" y="1989138"/>
          <p14:tracePt t="63784" x="7378700" y="1943100"/>
          <p14:tracePt t="63801" x="7412038" y="1914525"/>
          <p14:tracePt t="63818" x="7423150" y="1908175"/>
          <p14:tracePt t="63905" x="7423150" y="1920875"/>
          <p14:tracePt t="63913" x="7412038" y="1943100"/>
          <p14:tracePt t="63921" x="7394575" y="1978025"/>
          <p14:tracePt t="63934" x="7361238" y="2028825"/>
          <p14:tracePt t="63934" x="7269163" y="2154238"/>
          <p14:tracePt t="63951" x="7097713" y="2365375"/>
          <p14:tracePt t="63968" x="6908800" y="2582863"/>
          <p14:tracePt t="63984" x="6664325" y="2868613"/>
          <p14:tracePt t="64001" x="6532563" y="2989263"/>
          <p14:tracePt t="64018" x="6435725" y="3063875"/>
          <p14:tracePt t="64034" x="6354763" y="3108325"/>
          <p14:tracePt t="64051" x="6292850" y="3132138"/>
          <p14:tracePt t="64068" x="6223000" y="3154363"/>
          <p14:tracePt t="64084" x="6154738" y="3165475"/>
          <p14:tracePt t="64101" x="6046788" y="3171825"/>
          <p14:tracePt t="64117" x="5915025" y="3171825"/>
          <p14:tracePt t="64134" x="5749925" y="3165475"/>
          <p14:tracePt t="64151" x="5572125" y="3149600"/>
          <p14:tracePt t="64168" x="5440363" y="3149600"/>
          <p14:tracePt t="64184" x="5286375" y="3154363"/>
          <p14:tracePt t="64201" x="5257800" y="3165475"/>
          <p14:tracePt t="64217" x="5251450" y="3165475"/>
          <p14:tracePt t="64474" x="5268913" y="3160713"/>
          <p14:tracePt t="64482" x="5280025" y="3160713"/>
          <p14:tracePt t="64487" x="5297488" y="3154363"/>
          <p14:tracePt t="64502" x="5321300" y="3149600"/>
          <p14:tracePt t="64502" x="5372100" y="3136900"/>
          <p14:tracePt t="64518" x="5446713" y="3121025"/>
          <p14:tracePt t="64536" x="5554663" y="3108325"/>
          <p14:tracePt t="64553" x="5680075" y="3074988"/>
          <p14:tracePt t="64569" x="5800725" y="3040063"/>
          <p14:tracePt t="64586" x="5994400" y="2978150"/>
          <p14:tracePt t="64603" x="6103938" y="2936875"/>
          <p14:tracePt t="64619" x="6200775" y="2897188"/>
          <p14:tracePt t="64636" x="6308725" y="2840038"/>
          <p14:tracePt t="64653" x="6394450" y="2760663"/>
          <p14:tracePt t="64669" x="6486525" y="2674938"/>
          <p14:tracePt t="64686" x="6583363" y="2600325"/>
          <p14:tracePt t="64703" x="6657975" y="2532063"/>
          <p14:tracePt t="64720" x="6732588" y="2463800"/>
          <p14:tracePt t="64736" x="6783388" y="2406650"/>
          <p14:tracePt t="64753" x="6846888" y="2349500"/>
          <p14:tracePt t="64769" x="6880225" y="2308225"/>
          <p14:tracePt t="64786" x="6932613" y="2257425"/>
          <p14:tracePt t="64803" x="6954838" y="2228850"/>
          <p14:tracePt t="64820" x="6983413" y="2193925"/>
          <p14:tracePt t="64836" x="7007225" y="2165350"/>
          <p14:tracePt t="64853" x="7035800" y="2136775"/>
          <p14:tracePt t="64869" x="7058025" y="2103438"/>
          <p14:tracePt t="64886" x="7086600" y="2074863"/>
          <p14:tracePt t="64903" x="7121525" y="2039938"/>
          <p14:tracePt t="64919" x="7161213" y="2006600"/>
          <p14:tracePt t="64935" x="7194550" y="1971675"/>
          <p14:tracePt t="64952" x="7235825" y="1925638"/>
          <p14:tracePt t="64969" x="7275513" y="1885950"/>
          <p14:tracePt t="64986" x="7337425" y="1828800"/>
          <p14:tracePt t="65003" x="7389813" y="1793875"/>
          <p14:tracePt t="65020" x="7440613" y="1754188"/>
          <p14:tracePt t="65036" x="7497763" y="1714500"/>
          <p14:tracePt t="65053" x="7554913" y="1679575"/>
          <p14:tracePt t="65069" x="7607300" y="1651000"/>
          <p14:tracePt t="65086" x="7664450" y="1617663"/>
          <p14:tracePt t="65103" x="7732713" y="1593850"/>
          <p14:tracePt t="65119" x="7794625" y="1565275"/>
          <p14:tracePt t="65136" x="7864475" y="1531938"/>
          <p14:tracePt t="65153" x="7932738" y="1492250"/>
          <p14:tracePt t="65169" x="7989888" y="1450975"/>
          <p14:tracePt t="65186" x="8075613" y="1393825"/>
          <p14:tracePt t="65203" x="8126413" y="1354138"/>
          <p14:tracePt t="65220" x="8178800" y="1325563"/>
          <p14:tracePt t="65236" x="8212138" y="1303338"/>
          <p14:tracePt t="65253" x="8235950" y="1279525"/>
          <p14:tracePt t="65269" x="8258175" y="1268413"/>
          <p14:tracePt t="65287" x="8275638" y="1250950"/>
          <p14:tracePt t="65303" x="8297863" y="1228725"/>
          <p14:tracePt t="65320" x="8315325" y="1217613"/>
          <p14:tracePt t="65336" x="8321675" y="1206500"/>
          <p14:tracePt t="65353" x="8332788" y="1200150"/>
          <p14:tracePt t="65370" x="8337550" y="1193800"/>
          <p14:tracePt t="65387" x="8343900" y="1189038"/>
          <p14:tracePt t="65403" x="8350250" y="1182688"/>
          <p14:tracePt t="65915" x="8350250" y="1189038"/>
          <p14:tracePt t="65923" x="8350250" y="1200150"/>
          <p14:tracePt t="65931" x="8343900" y="1217613"/>
          <p14:tracePt t="65939" x="8343900" y="1235075"/>
          <p14:tracePt t="65953" x="8332788" y="1250950"/>
          <p14:tracePt t="65969" x="8326438" y="1263650"/>
          <p14:tracePt t="66107" x="8337550" y="1257300"/>
          <p14:tracePt t="66115" x="8337550" y="1250950"/>
          <p14:tracePt t="66123" x="8350250" y="1246188"/>
          <p14:tracePt t="66131" x="8361363" y="1239838"/>
          <p14:tracePt t="66138" x="8378825" y="1222375"/>
          <p14:tracePt t="66152" x="8401050" y="1211263"/>
          <p14:tracePt t="66169" x="8412163" y="1206500"/>
          <p14:tracePt t="66186" x="8423275" y="1200150"/>
          <p14:tracePt t="66202" x="8429625" y="1193800"/>
          <p14:tracePt t="66275" x="8435975" y="1193800"/>
          <p14:tracePt t="66410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Molten Salt Example</a:t>
            </a:r>
            <a:endParaRPr lang="en-US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Oxide fuel dispersed </a:t>
            </a:r>
            <a:r>
              <a:rPr lang="en-US" sz="2400" dirty="0">
                <a:solidFill>
                  <a:srgbClr val="660033"/>
                </a:solidFill>
              </a:rPr>
              <a:t>in </a:t>
            </a:r>
            <a:r>
              <a:rPr lang="en-US" sz="2400" dirty="0" smtClean="0">
                <a:solidFill>
                  <a:srgbClr val="660033"/>
                </a:solidFill>
              </a:rPr>
              <a:t>CaCl</a:t>
            </a:r>
            <a:r>
              <a:rPr lang="en-US" sz="2400" baseline="-25000" dirty="0" smtClean="0">
                <a:solidFill>
                  <a:srgbClr val="660033"/>
                </a:solidFill>
              </a:rPr>
              <a:t>2</a:t>
            </a:r>
            <a:r>
              <a:rPr lang="en-US" sz="2400" dirty="0" smtClean="0">
                <a:solidFill>
                  <a:srgbClr val="660033"/>
                </a:solidFill>
              </a:rPr>
              <a:t> </a:t>
            </a:r>
            <a:r>
              <a:rPr lang="en-US" sz="2400" dirty="0">
                <a:solidFill>
                  <a:srgbClr val="660033"/>
                </a:solidFill>
              </a:rPr>
              <a:t>/CaF</a:t>
            </a:r>
            <a:r>
              <a:rPr lang="en-US" sz="2400" baseline="-25000" dirty="0">
                <a:solidFill>
                  <a:srgbClr val="660033"/>
                </a:solidFill>
              </a:rPr>
              <a:t>2</a:t>
            </a:r>
            <a:r>
              <a:rPr lang="en-US" sz="2400" dirty="0">
                <a:solidFill>
                  <a:srgbClr val="660033"/>
                </a:solidFill>
              </a:rPr>
              <a:t> </a:t>
            </a:r>
            <a:r>
              <a:rPr lang="en-US" sz="2400" dirty="0" smtClean="0">
                <a:solidFill>
                  <a:srgbClr val="660033"/>
                </a:solidFill>
              </a:rPr>
              <a:t> at 800 °C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990000"/>
                </a:solidFill>
              </a:rPr>
              <a:t>Inclusion of Ca metal reduces U salt to </a:t>
            </a:r>
            <a:r>
              <a:rPr lang="en-US" sz="2400" dirty="0">
                <a:solidFill>
                  <a:srgbClr val="990000"/>
                </a:solidFill>
              </a:rPr>
              <a:t>a </a:t>
            </a:r>
            <a:r>
              <a:rPr lang="en-US" sz="2400" dirty="0" smtClean="0">
                <a:solidFill>
                  <a:srgbClr val="990000"/>
                </a:solidFill>
              </a:rPr>
              <a:t>metal</a:t>
            </a:r>
            <a:endParaRPr lang="en-US" sz="2400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Reduced </a:t>
            </a:r>
            <a:r>
              <a:rPr lang="en-US" sz="2400" dirty="0">
                <a:solidFill>
                  <a:srgbClr val="660033"/>
                </a:solidFill>
              </a:rPr>
              <a:t>metals </a:t>
            </a:r>
            <a:r>
              <a:rPr lang="en-US" sz="2400" dirty="0" smtClean="0">
                <a:solidFill>
                  <a:srgbClr val="660033"/>
                </a:solidFill>
              </a:rPr>
              <a:t>dissolved </a:t>
            </a:r>
            <a:r>
              <a:rPr lang="en-US" sz="2400" dirty="0">
                <a:solidFill>
                  <a:srgbClr val="660033"/>
                </a:solidFill>
              </a:rPr>
              <a:t>in </a:t>
            </a:r>
            <a:r>
              <a:rPr lang="en-US" sz="2400" dirty="0" smtClean="0">
                <a:solidFill>
                  <a:srgbClr val="660033"/>
                </a:solidFill>
              </a:rPr>
              <a:t>receiver alloy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990000"/>
                </a:solidFill>
              </a:rPr>
              <a:t>Example Cu - 40% Mg - Ca </a:t>
            </a:r>
            <a:endParaRPr lang="en-US" sz="2400" dirty="0">
              <a:solidFill>
                <a:srgbClr val="99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990000"/>
                </a:solidFill>
              </a:rPr>
              <a:t>Uranium </a:t>
            </a:r>
            <a:r>
              <a:rPr lang="en-US" sz="2400" dirty="0">
                <a:solidFill>
                  <a:srgbClr val="990000"/>
                </a:solidFill>
              </a:rPr>
              <a:t>exceeds </a:t>
            </a:r>
            <a:r>
              <a:rPr lang="en-US" sz="2400" dirty="0" smtClean="0">
                <a:solidFill>
                  <a:srgbClr val="990000"/>
                </a:solidFill>
              </a:rPr>
              <a:t>solubility </a:t>
            </a:r>
            <a:r>
              <a:rPr lang="en-US" sz="2400" dirty="0">
                <a:solidFill>
                  <a:srgbClr val="990000"/>
                </a:solidFill>
              </a:rPr>
              <a:t>limits </a:t>
            </a:r>
            <a:r>
              <a:rPr lang="en-US" sz="2400" dirty="0" smtClean="0">
                <a:solidFill>
                  <a:srgbClr val="990000"/>
                </a:solidFill>
              </a:rPr>
              <a:t>receiver alloy and precipitates</a:t>
            </a:r>
            <a:endParaRPr lang="en-US" sz="2400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660033"/>
                </a:solidFill>
              </a:rPr>
              <a:t>Pu, other actinides, rare-earths, and noble metal fission products accumulate in </a:t>
            </a:r>
            <a:r>
              <a:rPr lang="en-US" sz="2400" dirty="0" smtClean="0">
                <a:solidFill>
                  <a:srgbClr val="660033"/>
                </a:solidFill>
              </a:rPr>
              <a:t>receiver alloy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990000"/>
                </a:solidFill>
              </a:rPr>
              <a:t>Separated by distillation</a:t>
            </a:r>
            <a:endParaRPr lang="en-US" sz="2400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Alkali </a:t>
            </a:r>
            <a:r>
              <a:rPr lang="en-US" sz="2400" dirty="0">
                <a:solidFill>
                  <a:srgbClr val="660033"/>
                </a:solidFill>
              </a:rPr>
              <a:t>metals (Rb and Cs), alkali-earths (Sr and Ba),and remaining iodine and bromine accumulate in the CaCl</a:t>
            </a:r>
            <a:r>
              <a:rPr lang="en-US" sz="2400" baseline="-25000" dirty="0">
                <a:solidFill>
                  <a:srgbClr val="660033"/>
                </a:solidFill>
              </a:rPr>
              <a:t>2</a:t>
            </a:r>
            <a:r>
              <a:rPr lang="en-US" sz="2400" dirty="0">
                <a:solidFill>
                  <a:srgbClr val="660033"/>
                </a:solidFill>
              </a:rPr>
              <a:t>/CaF</a:t>
            </a:r>
            <a:r>
              <a:rPr lang="en-US" sz="2400" baseline="-25000" dirty="0">
                <a:solidFill>
                  <a:srgbClr val="660033"/>
                </a:solidFill>
              </a:rPr>
              <a:t>2</a:t>
            </a:r>
            <a:r>
              <a:rPr lang="en-US" sz="2400" dirty="0">
                <a:solidFill>
                  <a:srgbClr val="660033"/>
                </a:solidFill>
              </a:rPr>
              <a:t> salt</a:t>
            </a:r>
            <a:r>
              <a:rPr lang="en-US" sz="2400" dirty="0" smtClean="0">
                <a:solidFill>
                  <a:srgbClr val="990000"/>
                </a:solidFill>
              </a:rPr>
              <a:t>.</a:t>
            </a:r>
            <a:endParaRPr lang="en-US" sz="2400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Salt </a:t>
            </a:r>
            <a:r>
              <a:rPr lang="en-US" sz="2400" dirty="0">
                <a:solidFill>
                  <a:srgbClr val="660033"/>
                </a:solidFill>
              </a:rPr>
              <a:t>contains CaO from the reduction </a:t>
            </a:r>
            <a:r>
              <a:rPr lang="en-US" sz="2400" dirty="0" smtClean="0">
                <a:solidFill>
                  <a:srgbClr val="660033"/>
                </a:solidFill>
              </a:rPr>
              <a:t>process</a:t>
            </a:r>
          </a:p>
          <a:p>
            <a:pPr lvl="1">
              <a:lnSpc>
                <a:spcPct val="80000"/>
              </a:lnSpc>
            </a:pPr>
            <a:r>
              <a:rPr lang="en-US" sz="2400" dirty="0" err="1" smtClean="0">
                <a:solidFill>
                  <a:srgbClr val="990000"/>
                </a:solidFill>
              </a:rPr>
              <a:t>CaO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>
                <a:solidFill>
                  <a:srgbClr val="990000"/>
                </a:solidFill>
              </a:rPr>
              <a:t>is electrolytically reduced to metal for </a:t>
            </a:r>
            <a:r>
              <a:rPr lang="en-US" sz="2400" dirty="0" smtClean="0">
                <a:solidFill>
                  <a:srgbClr val="990000"/>
                </a:solidFill>
              </a:rPr>
              <a:t>reuse</a:t>
            </a:r>
            <a:endParaRPr lang="en-US" sz="2400" dirty="0">
              <a:solidFill>
                <a:srgbClr val="99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15"/>
    </mc:Choice>
    <mc:Fallback xmlns="">
      <p:transition spd="slow" advTm="144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1748" x="2994025" y="1235075"/>
          <p14:tracePt t="11885" x="2989263" y="1228725"/>
          <p14:tracePt t="11893" x="2982913" y="1228725"/>
          <p14:tracePt t="11910" x="2936875" y="1228725"/>
          <p14:tracePt t="11917" x="2908300" y="1228725"/>
          <p14:tracePt t="11925" x="2846388" y="1228725"/>
          <p14:tracePt t="11941" x="2778125" y="1228725"/>
          <p14:tracePt t="11957" x="2697163" y="1235075"/>
          <p14:tracePt t="11973" x="2589213" y="1235075"/>
          <p14:tracePt t="11989" x="2463800" y="1235075"/>
          <p14:tracePt t="12005" x="2332038" y="1235075"/>
          <p14:tracePt t="12017" x="2206625" y="1235075"/>
          <p14:tracePt t="12034" x="2085975" y="1235075"/>
          <p14:tracePt t="12051" x="1989138" y="1235075"/>
          <p14:tracePt t="12067" x="1908175" y="1228725"/>
          <p14:tracePt t="12084" x="1828800" y="1228725"/>
          <p14:tracePt t="12100" x="1725613" y="1222375"/>
          <p14:tracePt t="12117" x="1668463" y="1222375"/>
          <p14:tracePt t="12134" x="1593850" y="1222375"/>
          <p14:tracePt t="12150" x="1525588" y="1222375"/>
          <p14:tracePt t="12167" x="1463675" y="1228725"/>
          <p14:tracePt t="12184" x="1411288" y="1235075"/>
          <p14:tracePt t="12200" x="1365250" y="1239838"/>
          <p14:tracePt t="12217" x="1314450" y="1250950"/>
          <p14:tracePt t="12234" x="1268413" y="1268413"/>
          <p14:tracePt t="12251" x="1228725" y="1285875"/>
          <p14:tracePt t="12267" x="1189038" y="1303338"/>
          <p14:tracePt t="12284" x="1149350" y="1314450"/>
          <p14:tracePt t="12300" x="1114425" y="1336675"/>
          <p14:tracePt t="12317" x="1092200" y="1354138"/>
          <p14:tracePt t="12334" x="1063625" y="1382713"/>
          <p14:tracePt t="12350" x="1039813" y="1417638"/>
          <p14:tracePt t="12367" x="1028700" y="1457325"/>
          <p14:tracePt t="12384" x="1000125" y="1503363"/>
          <p14:tracePt t="12400" x="993775" y="1554163"/>
          <p14:tracePt t="12417" x="982663" y="1611313"/>
          <p14:tracePt t="12434" x="977900" y="1646238"/>
          <p14:tracePt t="12450" x="977900" y="1674813"/>
          <p14:tracePt t="12467" x="989013" y="1697038"/>
          <p14:tracePt t="12484" x="1006475" y="1725613"/>
          <p14:tracePt t="12500" x="1039813" y="1760538"/>
          <p14:tracePt t="12517" x="1068388" y="1778000"/>
          <p14:tracePt t="12534" x="1114425" y="1800225"/>
          <p14:tracePt t="12550" x="1171575" y="1828800"/>
          <p14:tracePt t="12567" x="1239838" y="1846263"/>
          <p14:tracePt t="12584" x="1303338" y="1857375"/>
          <p14:tracePt t="12600" x="1349375" y="1874838"/>
          <p14:tracePt t="12617" x="1400175" y="1885950"/>
          <p14:tracePt t="12634" x="1446213" y="1897063"/>
          <p14:tracePt t="12650" x="1497013" y="1903413"/>
          <p14:tracePt t="12667" x="1560513" y="1908175"/>
          <p14:tracePt t="12684" x="1639888" y="1914525"/>
          <p14:tracePt t="12700" x="1782763" y="1925638"/>
          <p14:tracePt t="12717" x="1903413" y="1943100"/>
          <p14:tracePt t="12734" x="2039938" y="1960563"/>
          <p14:tracePt t="12750" x="2189163" y="1971675"/>
          <p14:tracePt t="12767" x="2325688" y="1989138"/>
          <p14:tracePt t="12784" x="2457450" y="2006600"/>
          <p14:tracePt t="12800" x="2593975" y="2022475"/>
          <p14:tracePt t="12817" x="2732088" y="2035175"/>
          <p14:tracePt t="12834" x="2886075" y="2051050"/>
          <p14:tracePt t="12850" x="3057525" y="2068513"/>
          <p14:tracePt t="12868" x="3211513" y="2079625"/>
          <p14:tracePt t="12884" x="3378200" y="2097088"/>
          <p14:tracePt t="12900" x="3611563" y="2120900"/>
          <p14:tracePt t="12917" x="3800475" y="2136775"/>
          <p14:tracePt t="12934" x="3994150" y="2149475"/>
          <p14:tracePt t="12950" x="4178300" y="2149475"/>
          <p14:tracePt t="12967" x="4360863" y="2149475"/>
          <p14:tracePt t="12984" x="4554538" y="2149475"/>
          <p14:tracePt t="13000" x="4737100" y="2143125"/>
          <p14:tracePt t="13017" x="4943475" y="2136775"/>
          <p14:tracePt t="13034" x="5149850" y="2120900"/>
          <p14:tracePt t="13050" x="5378450" y="2108200"/>
          <p14:tracePt t="13067" x="5607050" y="2092325"/>
          <p14:tracePt t="13084" x="5829300" y="2079625"/>
          <p14:tracePt t="13100" x="6172200" y="2046288"/>
          <p14:tracePt t="13117" x="6394450" y="2028825"/>
          <p14:tracePt t="13134" x="6611938" y="2000250"/>
          <p14:tracePt t="13150" x="6794500" y="1978025"/>
          <p14:tracePt t="13167" x="6965950" y="1943100"/>
          <p14:tracePt t="13184" x="7104063" y="1908175"/>
          <p14:tracePt t="13200" x="7235825" y="1868488"/>
          <p14:tracePt t="13217" x="7361238" y="1828800"/>
          <p14:tracePt t="13234" x="7451725" y="1793875"/>
          <p14:tracePt t="13250" x="7526338" y="1760538"/>
          <p14:tracePt t="13267" x="7589838" y="1725613"/>
          <p14:tracePt t="13284" x="7629525" y="1703388"/>
          <p14:tracePt t="13300" x="7675563" y="1657350"/>
          <p14:tracePt t="13317" x="7704138" y="1622425"/>
          <p14:tracePt t="13334" x="7732713" y="1593850"/>
          <p14:tracePt t="13350" x="7743825" y="1565275"/>
          <p14:tracePt t="13367" x="7750175" y="1549400"/>
          <p14:tracePt t="13384" x="7750175" y="1525588"/>
          <p14:tracePt t="13400" x="7750175" y="1514475"/>
          <p14:tracePt t="13417" x="7750175" y="1503363"/>
          <p14:tracePt t="13434" x="7743825" y="1485900"/>
          <p14:tracePt t="13450" x="7732713" y="1479550"/>
          <p14:tracePt t="13467" x="7721600" y="1468438"/>
          <p14:tracePt t="13484" x="7693025" y="1457325"/>
          <p14:tracePt t="13500" x="7594600" y="1422400"/>
          <p14:tracePt t="13517" x="7475538" y="1393825"/>
          <p14:tracePt t="13533" x="7326313" y="1360488"/>
          <p14:tracePt t="13550" x="7165975" y="1349375"/>
          <p14:tracePt t="13566" x="6994525" y="1331913"/>
          <p14:tracePt t="13583" x="6829425" y="1314450"/>
          <p14:tracePt t="13600" x="6651625" y="1296988"/>
          <p14:tracePt t="13617" x="6480175" y="1274763"/>
          <p14:tracePt t="13634" x="6315075" y="1257300"/>
          <p14:tracePt t="13650" x="6132513" y="1250950"/>
          <p14:tracePt t="13667" x="5949950" y="1239838"/>
          <p14:tracePt t="13684" x="5783263" y="1246188"/>
          <p14:tracePt t="13700" x="5537200" y="1268413"/>
          <p14:tracePt t="13717" x="5349875" y="1274763"/>
          <p14:tracePt t="13734" x="5086350" y="1296988"/>
          <p14:tracePt t="13750" x="4721225" y="1308100"/>
          <p14:tracePt t="13767" x="4297363" y="1331913"/>
          <p14:tracePt t="13784" x="3886200" y="1365250"/>
          <p14:tracePt t="13800" x="3549650" y="1393825"/>
          <p14:tracePt t="13817" x="3303588" y="1406525"/>
          <p14:tracePt t="13834" x="3079750" y="1411288"/>
          <p14:tracePt t="13850" x="2828925" y="1422400"/>
          <p14:tracePt t="13867" x="2571750" y="1422400"/>
          <p14:tracePt t="13884" x="2354263" y="1428750"/>
          <p14:tracePt t="13900" x="2092325" y="1446213"/>
          <p14:tracePt t="13917" x="1943100" y="1450975"/>
          <p14:tracePt t="13934" x="1811338" y="1457325"/>
          <p14:tracePt t="13950" x="1697038" y="1457325"/>
          <p14:tracePt t="13967" x="1589088" y="1457325"/>
          <p14:tracePt t="13984" x="1508125" y="1450975"/>
          <p14:tracePt t="14000" x="1450975" y="1446213"/>
          <p14:tracePt t="14018" x="1417638" y="1446213"/>
          <p14:tracePt t="14034" x="1400175" y="1446213"/>
          <p14:tracePt t="14050" x="1389063" y="1446213"/>
          <p14:tracePt t="14067" x="1371600" y="1439863"/>
          <p14:tracePt t="14084" x="1360488" y="1439863"/>
          <p14:tracePt t="14100" x="1360488" y="1435100"/>
          <p14:tracePt t="14141" x="1349375" y="1435100"/>
          <p14:tracePt t="14165" x="1343025" y="1428750"/>
          <p14:tracePt t="14245" x="1336675" y="1428750"/>
          <p14:tracePt t="14245" x="1331913" y="1428750"/>
          <p14:tracePt t="14277" x="1325563" y="1428750"/>
          <p14:tracePt t="14309" x="1320800" y="1428750"/>
          <p14:tracePt t="14414" x="1314450" y="1428750"/>
          <p14:tracePt t="14453" x="0" y="0"/>
        </p14:tracePtLst>
        <p14:tracePtLst>
          <p14:tracePt t="16173" x="4217988" y="1639888"/>
          <p14:tracePt t="16230" x="4222750" y="1639888"/>
          <p14:tracePt t="16238" x="4229100" y="1639888"/>
          <p14:tracePt t="16246" x="4235450" y="1639888"/>
          <p14:tracePt t="16251" x="4251325" y="1639888"/>
          <p14:tracePt t="16270" x="4275138" y="1639888"/>
          <p14:tracePt t="16286" x="4297363" y="1646238"/>
          <p14:tracePt t="16302" x="4383088" y="1663700"/>
          <p14:tracePt t="16326" x="4475163" y="1668463"/>
          <p14:tracePt t="16342" x="4583113" y="1674813"/>
          <p14:tracePt t="16358" x="4697413" y="1674813"/>
          <p14:tracePt t="16374" x="4806950" y="1674813"/>
          <p14:tracePt t="16390" x="4897438" y="1668463"/>
          <p14:tracePt t="16406" x="4983163" y="1651000"/>
          <p14:tracePt t="16422" x="5046663" y="1635125"/>
          <p14:tracePt t="16438" x="5103813" y="1617663"/>
          <p14:tracePt t="16455" x="5126038" y="1606550"/>
          <p14:tracePt t="16468" x="5149850" y="1589088"/>
          <p14:tracePt t="16486" x="5154613" y="1582738"/>
          <p14:tracePt t="16510" x="5154613" y="1577975"/>
          <p14:tracePt t="16526" x="5154613" y="1565275"/>
          <p14:tracePt t="16542" x="5154613" y="1560513"/>
          <p14:tracePt t="16553" x="5149850" y="1549400"/>
          <p14:tracePt t="16568" x="5108575" y="1525588"/>
          <p14:tracePt t="16584" x="5051425" y="1508125"/>
          <p14:tracePt t="16601" x="4960938" y="1479550"/>
          <p14:tracePt t="16618" x="4846638" y="1450975"/>
          <p14:tracePt t="16634" x="4714875" y="1428750"/>
          <p14:tracePt t="16651" x="4606925" y="1411288"/>
          <p14:tracePt t="16668" x="4508500" y="1406525"/>
          <p14:tracePt t="16684" x="4429125" y="1393825"/>
          <p14:tracePt t="16701" x="4325938" y="1393825"/>
          <p14:tracePt t="16734" x="4268788" y="1393825"/>
          <p14:tracePt t="16735" x="4206875" y="1400175"/>
          <p14:tracePt t="16751" x="4160838" y="1411288"/>
          <p14:tracePt t="16768" x="4114800" y="1422400"/>
          <p14:tracePt t="16785" x="4075113" y="1439863"/>
          <p14:tracePt t="16801" x="4046538" y="1457325"/>
          <p14:tracePt t="16818" x="4022725" y="1479550"/>
          <p14:tracePt t="16834" x="4000500" y="1497013"/>
          <p14:tracePt t="16851" x="3989388" y="1514475"/>
          <p14:tracePt t="16868" x="3978275" y="1543050"/>
          <p14:tracePt t="16884" x="3971925" y="1565275"/>
          <p14:tracePt t="16901" x="3971925" y="1611313"/>
          <p14:tracePt t="16918" x="3971925" y="1628775"/>
          <p14:tracePt t="16934" x="3971925" y="1639888"/>
          <p14:tracePt t="16951" x="3978275" y="1651000"/>
          <p14:tracePt t="16967" x="4006850" y="1668463"/>
          <p14:tracePt t="16984" x="4035425" y="1679575"/>
          <p14:tracePt t="17001" x="4097338" y="1685925"/>
          <p14:tracePt t="17018" x="4178300" y="1697038"/>
          <p14:tracePt t="17034" x="4275138" y="1692275"/>
          <p14:tracePt t="17051" x="4406900" y="1679575"/>
          <p14:tracePt t="17068" x="4525963" y="1663700"/>
          <p14:tracePt t="17084" x="4635500" y="1639888"/>
          <p14:tracePt t="17101" x="4760913" y="1611313"/>
          <p14:tracePt t="17119" x="4806950" y="1593850"/>
          <p14:tracePt t="17135" x="4846638" y="1577975"/>
          <p14:tracePt t="17151" x="4868863" y="1565275"/>
          <p14:tracePt t="17168" x="4879975" y="1549400"/>
          <p14:tracePt t="17184" x="4886325" y="1543050"/>
          <p14:tracePt t="17201" x="4892675" y="1536700"/>
          <p14:tracePt t="17218" x="4892675" y="1531938"/>
          <p14:tracePt t="17234" x="4892675" y="1520825"/>
          <p14:tracePt t="17251" x="4892675" y="1514475"/>
          <p14:tracePt t="17268" x="4879975" y="1497013"/>
          <p14:tracePt t="17284" x="4857750" y="1485900"/>
          <p14:tracePt t="17301" x="4778375" y="1463675"/>
          <p14:tracePt t="17318" x="4697413" y="1450975"/>
          <p14:tracePt t="17334" x="4594225" y="1446213"/>
          <p14:tracePt t="17351" x="4508500" y="1446213"/>
          <p14:tracePt t="17368" x="4418013" y="1446213"/>
          <p14:tracePt t="17384" x="4343400" y="1463675"/>
          <p14:tracePt t="17401" x="4297363" y="1492250"/>
          <p14:tracePt t="17418" x="4251325" y="1520825"/>
          <p14:tracePt t="17434" x="4229100" y="1554163"/>
          <p14:tracePt t="17451" x="4217988" y="1571625"/>
          <p14:tracePt t="17468" x="4206875" y="1600200"/>
          <p14:tracePt t="17484" x="4206875" y="1611313"/>
          <p14:tracePt t="17501" x="4206875" y="1622425"/>
          <p14:tracePt t="17542" x="4206875" y="1628775"/>
          <p14:tracePt t="17543" x="4206875" y="1635125"/>
          <p14:tracePt t="17551" x="4222750" y="1646238"/>
          <p14:tracePt t="17567" x="4257675" y="1657350"/>
          <p14:tracePt t="17584" x="4332288" y="1674813"/>
          <p14:tracePt t="17601" x="4429125" y="1685925"/>
          <p14:tracePt t="17618" x="4560888" y="1697038"/>
          <p14:tracePt t="17634" x="4703763" y="1708150"/>
          <p14:tracePt t="17651" x="4835525" y="1708150"/>
          <p14:tracePt t="17668" x="4943475" y="1708150"/>
          <p14:tracePt t="17684" x="5040313" y="1708150"/>
          <p14:tracePt t="17701" x="5189538" y="1685925"/>
          <p14:tracePt t="17719" x="5280025" y="1674813"/>
          <p14:tracePt t="17734" x="5365750" y="1651000"/>
          <p14:tracePt t="17751" x="5440363" y="1639888"/>
          <p14:tracePt t="17768" x="5503863" y="1628775"/>
          <p14:tracePt t="17784" x="5565775" y="1611313"/>
          <p14:tracePt t="17801" x="5611813" y="1593850"/>
          <p14:tracePt t="17818" x="5640388" y="1589088"/>
          <p14:tracePt t="17834" x="5640388" y="1582738"/>
          <p14:tracePt t="17851" x="5646738" y="1577975"/>
          <p14:tracePt t="17934" x="5646738" y="1571625"/>
          <p14:tracePt t="17950" x="5629275" y="1565275"/>
          <p14:tracePt t="17961" x="5594350" y="1560513"/>
          <p14:tracePt t="17966" x="5554663" y="1549400"/>
          <p14:tracePt t="17972" x="5464175" y="1543050"/>
          <p14:tracePt t="17984" x="5354638" y="1536700"/>
          <p14:tracePt t="18001" x="5257800" y="1536700"/>
          <p14:tracePt t="18018" x="5194300" y="1543050"/>
          <p14:tracePt t="18034" x="5154613" y="1560513"/>
          <p14:tracePt t="18051" x="5137150" y="1571625"/>
          <p14:tracePt t="18067" x="5114925" y="1589088"/>
          <p14:tracePt t="18084" x="5108575" y="1600200"/>
          <p14:tracePt t="18101" x="5097463" y="1639888"/>
          <p14:tracePt t="18118" x="5092700" y="1651000"/>
          <p14:tracePt t="18135" x="5092700" y="1668463"/>
          <p14:tracePt t="18151" x="5092700" y="1679575"/>
          <p14:tracePt t="18168" x="5103813" y="1692275"/>
          <p14:tracePt t="18184" x="5132388" y="1697038"/>
          <p14:tracePt t="18201" x="5178425" y="1708150"/>
          <p14:tracePt t="18218" x="5257800" y="1708150"/>
          <p14:tracePt t="18234" x="5372100" y="1714500"/>
          <p14:tracePt t="18251" x="5492750" y="1714500"/>
          <p14:tracePt t="18268" x="5611813" y="1703388"/>
          <p14:tracePt t="18284" x="5721350" y="1697038"/>
          <p14:tracePt t="18301" x="5835650" y="1679575"/>
          <p14:tracePt t="18318" x="5886450" y="1668463"/>
          <p14:tracePt t="18334" x="5921375" y="1663700"/>
          <p14:tracePt t="18351" x="5932488" y="1657350"/>
          <p14:tracePt t="18462" x="5932488" y="1651000"/>
          <p14:tracePt t="18470" x="5926138" y="1639888"/>
          <p14:tracePt t="18470" x="5903913" y="1635125"/>
          <p14:tracePt t="18484" x="5800725" y="1611313"/>
          <p14:tracePt t="18501" x="5572125" y="1589088"/>
          <p14:tracePt t="18518" x="5446713" y="1582738"/>
          <p14:tracePt t="18534" x="5365750" y="1577975"/>
          <p14:tracePt t="18551" x="5343525" y="1577975"/>
          <p14:tracePt t="18726" x="5360988" y="1582738"/>
          <p14:tracePt t="18734" x="5372100" y="1582738"/>
          <p14:tracePt t="18744" x="5383213" y="1582738"/>
          <p14:tracePt t="18745" x="5400675" y="1589088"/>
          <p14:tracePt t="18751" x="5446713" y="1593850"/>
          <p14:tracePt t="18768" x="5503863" y="1600200"/>
          <p14:tracePt t="18784" x="5572125" y="1611313"/>
          <p14:tracePt t="18801" x="5651500" y="1617663"/>
          <p14:tracePt t="18818" x="5743575" y="1628775"/>
          <p14:tracePt t="18834" x="5846763" y="1635125"/>
          <p14:tracePt t="18851" x="5932488" y="1646238"/>
          <p14:tracePt t="18868" x="6040438" y="1646238"/>
          <p14:tracePt t="18884" x="6149975" y="1646238"/>
          <p14:tracePt t="18901" x="6297613" y="1646238"/>
          <p14:tracePt t="18918" x="6400800" y="1635125"/>
          <p14:tracePt t="18934" x="6480175" y="1628775"/>
          <p14:tracePt t="18951" x="6561138" y="1617663"/>
          <p14:tracePt t="18968" x="6635750" y="1611313"/>
          <p14:tracePt t="18984" x="6669088" y="1606550"/>
          <p14:tracePt t="19001" x="6692900" y="1600200"/>
          <p14:tracePt t="19018" x="6697663" y="1600200"/>
          <p14:tracePt t="19034" x="6697663" y="1593850"/>
          <p14:tracePt t="19166" x="6692900" y="1593850"/>
          <p14:tracePt t="19177" x="6669088" y="1593850"/>
          <p14:tracePt t="19182" x="6640513" y="1593850"/>
          <p14:tracePt t="19190" x="6532563" y="1593850"/>
          <p14:tracePt t="19201" x="6407150" y="1593850"/>
          <p14:tracePt t="19217" x="6257925" y="1606550"/>
          <p14:tracePt t="19234" x="6097588" y="1617663"/>
          <p14:tracePt t="19251" x="5961063" y="1628775"/>
          <p14:tracePt t="19268" x="5880100" y="1635125"/>
          <p14:tracePt t="19284" x="5857875" y="1635125"/>
          <p14:tracePt t="19301" x="5846763" y="1639888"/>
          <p14:tracePt t="19462" x="5864225" y="1639888"/>
          <p14:tracePt t="19477" x="5921375" y="1651000"/>
          <p14:tracePt t="19485" x="6040438" y="1657350"/>
          <p14:tracePt t="19502" x="6108700" y="1657350"/>
          <p14:tracePt t="19502" x="6264275" y="1651000"/>
          <p14:tracePt t="19518" x="6411913" y="1651000"/>
          <p14:tracePt t="19534" x="6550025" y="1646238"/>
          <p14:tracePt t="19551" x="6664325" y="1646238"/>
          <p14:tracePt t="19567" x="6737350" y="1639888"/>
          <p14:tracePt t="19584" x="6783388" y="1639888"/>
          <p14:tracePt t="19601" x="6800850" y="1635125"/>
          <p14:tracePt t="19617" x="6811963" y="1635125"/>
          <p14:tracePt t="20104" x="0" y="0"/>
        </p14:tracePtLst>
        <p14:tracePtLst>
          <p14:tracePt t="21820" x="2811463" y="1846263"/>
          <p14:tracePt t="21909" x="2811463" y="1851025"/>
          <p14:tracePt t="21926" x="2811463" y="1857375"/>
          <p14:tracePt t="21934" x="2817813" y="1863725"/>
          <p14:tracePt t="21941" x="2822575" y="1868488"/>
          <p14:tracePt t="21951" x="2835275" y="1868488"/>
          <p14:tracePt t="21957" x="2868613" y="1885950"/>
          <p14:tracePt t="21973" x="2908300" y="1903413"/>
          <p14:tracePt t="21989" x="2954338" y="1920875"/>
          <p14:tracePt t="22006" x="2994025" y="1936750"/>
          <p14:tracePt t="22021" x="3028950" y="1949450"/>
          <p14:tracePt t="22037" x="3063875" y="1954213"/>
          <p14:tracePt t="22054" x="3108325" y="1960563"/>
          <p14:tracePt t="22067" x="3154363" y="1965325"/>
          <p14:tracePt t="22085" x="3211513" y="1971675"/>
          <p14:tracePt t="22101" x="3343275" y="1989138"/>
          <p14:tracePt t="22125" x="3435350" y="1989138"/>
          <p14:tracePt t="22141" x="3514725" y="1989138"/>
          <p14:tracePt t="22157" x="3582988" y="1989138"/>
          <p14:tracePt t="22173" x="3629025" y="1989138"/>
          <p14:tracePt t="22184" x="3668713" y="1982788"/>
          <p14:tracePt t="22205" x="3697288" y="1982788"/>
          <p14:tracePt t="22222" x="3736975" y="1978025"/>
          <p14:tracePt t="22238" x="3760788" y="1971675"/>
          <p14:tracePt t="22251" x="3789363" y="1965325"/>
          <p14:tracePt t="22267" x="3811588" y="1960563"/>
          <p14:tracePt t="22284" x="3846513" y="1954213"/>
          <p14:tracePt t="22301" x="3897313" y="1949450"/>
          <p14:tracePt t="22317" x="3943350" y="1943100"/>
          <p14:tracePt t="22334" x="3994150" y="1931988"/>
          <p14:tracePt t="22351" x="4035425" y="1920875"/>
          <p14:tracePt t="22367" x="4068763" y="1903413"/>
          <p14:tracePt t="22384" x="4086225" y="1897063"/>
          <p14:tracePt t="22401" x="4097338" y="1892300"/>
          <p14:tracePt t="22469" x="4097338" y="1879600"/>
          <p14:tracePt t="22478" x="4086225" y="1874838"/>
          <p14:tracePt t="22485" x="4064000" y="1863725"/>
          <p14:tracePt t="22486" x="3971925" y="1839913"/>
          <p14:tracePt t="22502" x="3811588" y="1811338"/>
          <p14:tracePt t="22518" x="3582988" y="1782763"/>
          <p14:tracePt t="22534" x="3308350" y="1754188"/>
          <p14:tracePt t="22551" x="3074988" y="1736725"/>
          <p14:tracePt t="22567" x="2897188" y="1725613"/>
          <p14:tracePt t="22584" x="2789238" y="1725613"/>
          <p14:tracePt t="22601" x="2720975" y="1725613"/>
          <p14:tracePt t="22617" x="2679700" y="1736725"/>
          <p14:tracePt t="22634" x="2651125" y="1754188"/>
          <p14:tracePt t="22651" x="2646363" y="1771650"/>
          <p14:tracePt t="22667" x="2640013" y="1782763"/>
          <p14:tracePt t="22684" x="2640013" y="1800225"/>
          <p14:tracePt t="22701" x="2640013" y="1839913"/>
          <p14:tracePt t="22717" x="2651125" y="1868488"/>
          <p14:tracePt t="22734" x="2686050" y="1897063"/>
          <p14:tracePt t="22751" x="2765425" y="1931988"/>
          <p14:tracePt t="22767" x="2874963" y="1960563"/>
          <p14:tracePt t="22784" x="3040063" y="1978025"/>
          <p14:tracePt t="22801" x="3235325" y="1978025"/>
          <p14:tracePt t="22818" x="3451225" y="1960563"/>
          <p14:tracePt t="22834" x="3668713" y="1931988"/>
          <p14:tracePt t="22851" x="3863975" y="1903413"/>
          <p14:tracePt t="22867" x="4011613" y="1863725"/>
          <p14:tracePt t="22884" x="4137025" y="1822450"/>
          <p14:tracePt t="22901" x="4217988" y="1778000"/>
          <p14:tracePt t="22917" x="4235450" y="1760538"/>
          <p14:tracePt t="22934" x="4240213" y="1754188"/>
          <p14:tracePt t="22951" x="4240213" y="1749425"/>
          <p14:tracePt t="22967" x="4240213" y="1743075"/>
          <p14:tracePt t="23005" x="4235450" y="1736725"/>
          <p14:tracePt t="23017" x="4217988" y="1731963"/>
          <p14:tracePt t="23018" x="4165600" y="1714500"/>
          <p14:tracePt t="23034" x="4017963" y="1692275"/>
          <p14:tracePt t="23051" x="3811588" y="1679575"/>
          <p14:tracePt t="23067" x="3606800" y="1674813"/>
          <p14:tracePt t="23084" x="3422650" y="1674813"/>
          <p14:tracePt t="23101" x="3240088" y="1720850"/>
          <p14:tracePt t="23117" x="3194050" y="1743075"/>
          <p14:tracePt t="23134" x="3171825" y="1765300"/>
          <p14:tracePt t="23151" x="3160713" y="1782763"/>
          <p14:tracePt t="23167" x="3160713" y="1800225"/>
          <p14:tracePt t="23184" x="3160713" y="1811338"/>
          <p14:tracePt t="23201" x="3160713" y="1822450"/>
          <p14:tracePt t="23218" x="3165475" y="1846263"/>
          <p14:tracePt t="23234" x="3189288" y="1868488"/>
          <p14:tracePt t="23251" x="3228975" y="1892300"/>
          <p14:tracePt t="23267" x="3308350" y="1914525"/>
          <p14:tracePt t="23284" x="3468688" y="1936750"/>
          <p14:tracePt t="23301" x="3835400" y="1960563"/>
          <p14:tracePt t="23317" x="4121150" y="1971675"/>
          <p14:tracePt t="23334" x="4400550" y="1971675"/>
          <p14:tracePt t="23351" x="4697413" y="1971675"/>
          <p14:tracePt t="23367" x="5000625" y="1971675"/>
          <p14:tracePt t="23384" x="5257800" y="1971675"/>
          <p14:tracePt t="23401" x="5486400" y="1971675"/>
          <p14:tracePt t="23417" x="5703888" y="1960563"/>
          <p14:tracePt t="23434" x="5903913" y="1943100"/>
          <p14:tracePt t="23451" x="6057900" y="1920875"/>
          <p14:tracePt t="23467" x="6189663" y="1903413"/>
          <p14:tracePt t="23484" x="6297613" y="1892300"/>
          <p14:tracePt t="23501" x="6418263" y="1885950"/>
          <p14:tracePt t="23517" x="6480175" y="1885950"/>
          <p14:tracePt t="23534" x="6532563" y="1885950"/>
          <p14:tracePt t="23551" x="6561138" y="1885950"/>
          <p14:tracePt t="23568" x="6572250" y="1885950"/>
          <p14:tracePt t="23693" x="6561138" y="1885950"/>
          <p14:tracePt t="23701" x="6537325" y="1885950"/>
          <p14:tracePt t="23701" x="6508750" y="1885950"/>
          <p14:tracePt t="23717" x="6457950" y="1874838"/>
          <p14:tracePt t="23717" x="6326188" y="1863725"/>
          <p14:tracePt t="23734" x="6132513" y="1846263"/>
          <p14:tracePt t="23751" x="5897563" y="1817688"/>
          <p14:tracePt t="23767" x="5657850" y="1800225"/>
          <p14:tracePt t="23784" x="5383213" y="1782763"/>
          <p14:tracePt t="23801" x="5172075" y="1778000"/>
          <p14:tracePt t="23817" x="5006975" y="1778000"/>
          <p14:tracePt t="23834" x="4886325" y="1782763"/>
          <p14:tracePt t="23851" x="4811713" y="1817688"/>
          <p14:tracePt t="23867" x="4772025" y="1846263"/>
          <p14:tracePt t="23884" x="4749800" y="1874838"/>
          <p14:tracePt t="23901" x="4737100" y="1914525"/>
          <p14:tracePt t="23917" x="4737100" y="1943100"/>
          <p14:tracePt t="23934" x="4737100" y="1960563"/>
          <p14:tracePt t="23951" x="4743450" y="1965325"/>
          <p14:tracePt t="23967" x="4783138" y="2000250"/>
          <p14:tracePt t="23984" x="4879975" y="2028825"/>
          <p14:tracePt t="24001" x="5011738" y="2057400"/>
          <p14:tracePt t="24017" x="5183188" y="2074863"/>
          <p14:tracePt t="24034" x="5372100" y="2074863"/>
          <p14:tracePt t="24050" x="5572125" y="2068513"/>
          <p14:tracePt t="24067" x="5761038" y="2051050"/>
          <p14:tracePt t="24084" x="5949950" y="2017713"/>
          <p14:tracePt t="24102" x="6022975" y="1993900"/>
          <p14:tracePt t="24117" x="6051550" y="1982788"/>
          <p14:tracePt t="24134" x="6051550" y="1971675"/>
          <p14:tracePt t="24151" x="6051550" y="1960563"/>
          <p14:tracePt t="24205" x="6051550" y="1954213"/>
          <p14:tracePt t="24213" x="6051550" y="1949450"/>
          <p14:tracePt t="24221" x="6046788" y="1943100"/>
          <p14:tracePt t="24221" x="6029325" y="1943100"/>
          <p14:tracePt t="24237" x="6000750" y="1925638"/>
          <p14:tracePt t="24245" x="5949950" y="1920875"/>
          <p14:tracePt t="24253" x="5807075" y="1892300"/>
          <p14:tracePt t="24267" x="5622925" y="1874838"/>
          <p14:tracePt t="24284" x="5418138" y="1846263"/>
          <p14:tracePt t="24301" x="5126038" y="1839913"/>
          <p14:tracePt t="24317" x="4989513" y="1839913"/>
          <p14:tracePt t="24334" x="4914900" y="1863725"/>
          <p14:tracePt t="24351" x="4879975" y="1879600"/>
          <p14:tracePt t="24367" x="4868863" y="1892300"/>
          <p14:tracePt t="24384" x="4868863" y="1903413"/>
          <p14:tracePt t="24437" x="4868863" y="1908175"/>
          <p14:tracePt t="24453" x="4868863" y="1920875"/>
          <p14:tracePt t="24458" x="4879975" y="1925638"/>
          <p14:tracePt t="24467" x="4921250" y="1943100"/>
          <p14:tracePt t="24484" x="5040313" y="1971675"/>
          <p14:tracePt t="24501" x="5365750" y="2006600"/>
          <p14:tracePt t="24517" x="5692775" y="2017713"/>
          <p14:tracePt t="24534" x="6011863" y="2022475"/>
          <p14:tracePt t="24551" x="6286500" y="2011363"/>
          <p14:tracePt t="24567" x="6469063" y="1993900"/>
          <p14:tracePt t="24584" x="6600825" y="1971675"/>
          <p14:tracePt t="24601" x="6651625" y="1949450"/>
          <p14:tracePt t="24617" x="6664325" y="1943100"/>
          <p14:tracePt t="24653" x="6664325" y="1936750"/>
          <p14:tracePt t="24677" x="6664325" y="1925638"/>
          <p14:tracePt t="24694" x="6651625" y="1920875"/>
          <p14:tracePt t="24701" x="6629400" y="1914525"/>
          <p14:tracePt t="24701" x="6515100" y="1879600"/>
          <p14:tracePt t="24717" x="6315075" y="1839913"/>
          <p14:tracePt t="24734" x="5994400" y="1800225"/>
          <p14:tracePt t="24750" x="5680075" y="1765300"/>
          <p14:tracePt t="24767" x="5411788" y="1749425"/>
          <p14:tracePt t="24784" x="5229225" y="1743075"/>
          <p14:tracePt t="24801" x="5121275" y="1743075"/>
          <p14:tracePt t="24817" x="5064125" y="1749425"/>
          <p14:tracePt t="24834" x="5051425" y="1754188"/>
          <p14:tracePt t="24851" x="5040313" y="1765300"/>
          <p14:tracePt t="24867" x="5040313" y="1771650"/>
          <p14:tracePt t="24901" x="5040313" y="1782763"/>
          <p14:tracePt t="24917" x="5046663" y="1789113"/>
          <p14:tracePt t="24917" x="5080000" y="1800225"/>
          <p14:tracePt t="24933" x="5160963" y="1811338"/>
          <p14:tracePt t="24950" x="5308600" y="1828800"/>
          <p14:tracePt t="24967" x="5514975" y="1846263"/>
          <p14:tracePt t="24983" x="5754688" y="1851025"/>
          <p14:tracePt t="25001" x="6007100" y="1868488"/>
          <p14:tracePt t="25017" x="6189663" y="1879600"/>
          <p14:tracePt t="25034" x="6308725" y="1885950"/>
          <p14:tracePt t="25051" x="6361113" y="1885950"/>
          <p14:tracePt t="25067" x="6372225" y="1885950"/>
          <p14:tracePt t="25133" x="6365875" y="1897063"/>
          <p14:tracePt t="25141" x="6350000" y="1903413"/>
          <p14:tracePt t="25149" x="6326188" y="1914525"/>
          <p14:tracePt t="25153" x="6223000" y="1931988"/>
          <p14:tracePt t="25167" x="6069013" y="1954213"/>
          <p14:tracePt t="25184" x="5880100" y="1965325"/>
          <p14:tracePt t="25201" x="5726113" y="1982788"/>
          <p14:tracePt t="25217" x="5622925" y="1989138"/>
          <p14:tracePt t="25234" x="5607050" y="1989138"/>
          <p14:tracePt t="25333" x="5622925" y="1989138"/>
          <p14:tracePt t="25341" x="5640388" y="1982788"/>
          <p14:tracePt t="25350" x="5668963" y="1978025"/>
          <p14:tracePt t="25351" x="5732463" y="1971675"/>
          <p14:tracePt t="25367" x="5800725" y="1965325"/>
          <p14:tracePt t="25385" x="5840413" y="1965325"/>
          <p14:tracePt t="25893" x="5835650" y="1965325"/>
          <p14:tracePt t="25901" x="5800725" y="1960563"/>
          <p14:tracePt t="25917" x="5772150" y="1960563"/>
          <p14:tracePt t="25918" x="5726113" y="1960563"/>
          <p14:tracePt t="25934" x="5664200" y="1960563"/>
          <p14:tracePt t="25951" x="5583238" y="1960563"/>
          <p14:tracePt t="25967" x="5521325" y="1960563"/>
          <p14:tracePt t="25984" x="5503863" y="1965325"/>
          <p14:tracePt t="26181" x="5521325" y="1965325"/>
          <p14:tracePt t="26193" x="5543550" y="1971675"/>
          <p14:tracePt t="26197" x="5561013" y="1971675"/>
          <p14:tracePt t="26205" x="5611813" y="1971675"/>
          <p14:tracePt t="26217" x="5651500" y="1971675"/>
          <p14:tracePt t="26234" x="5703888" y="1971675"/>
          <p14:tracePt t="26251" x="5754688" y="1971675"/>
          <p14:tracePt t="26267" x="5800725" y="1971675"/>
          <p14:tracePt t="26284" x="5811838" y="1971675"/>
          <p14:tracePt t="26845" x="5789613" y="1960563"/>
          <p14:tracePt t="26853" x="5765800" y="1949450"/>
          <p14:tracePt t="26861" x="5726113" y="1925638"/>
          <p14:tracePt t="26861" x="5664200" y="1903413"/>
          <p14:tracePt t="26870" x="5600700" y="1879600"/>
          <p14:tracePt t="26884" x="5451475" y="1822450"/>
          <p14:tracePt t="26900" x="5218113" y="1754188"/>
          <p14:tracePt t="26917" x="5080000" y="1703388"/>
          <p14:tracePt t="26934" x="4949825" y="1668463"/>
          <p14:tracePt t="26950" x="4818063" y="1635125"/>
          <p14:tracePt t="26967" x="4732338" y="1622425"/>
          <p14:tracePt t="26984" x="4668838" y="1611313"/>
          <p14:tracePt t="27000" x="4635500" y="1611313"/>
          <p14:tracePt t="27017" x="4594225" y="1606550"/>
          <p14:tracePt t="27035" x="4572000" y="1600200"/>
          <p14:tracePt t="27050" x="4543425" y="1593850"/>
          <p14:tracePt t="27068" x="4521200" y="1593850"/>
          <p14:tracePt t="27084" x="4497388" y="1593850"/>
          <p14:tracePt t="27101" x="4475163" y="1593850"/>
          <p14:tracePt t="27117" x="4468813" y="1593850"/>
          <p14:tracePt t="27581" x="4492625" y="1593850"/>
          <p14:tracePt t="27589" x="4532313" y="1593850"/>
          <p14:tracePt t="27600" x="4594225" y="1611313"/>
          <p14:tracePt t="27601" x="4749800" y="1622425"/>
          <p14:tracePt t="27617" x="4943475" y="1639888"/>
          <p14:tracePt t="27634" x="5143500" y="1663700"/>
          <p14:tracePt t="27650" x="5314950" y="1679575"/>
          <p14:tracePt t="27667" x="5457825" y="1697038"/>
          <p14:tracePt t="27684" x="5554663" y="1708150"/>
          <p14:tracePt t="27700" x="5640388" y="1725613"/>
          <p14:tracePt t="27717" x="5675313" y="1725613"/>
          <p14:tracePt t="27734" x="5686425" y="1725613"/>
          <p14:tracePt t="27750" x="5697538" y="1725613"/>
          <p14:tracePt t="27767" x="5703888" y="1725613"/>
          <p14:tracePt t="27784" x="5708650" y="1725613"/>
          <p14:tracePt t="27801" x="5715000" y="1725613"/>
          <p14:tracePt t="27817" x="5721350" y="1725613"/>
          <p14:tracePt t="27834" x="5726113" y="1725613"/>
          <p14:tracePt t="27850" x="5737225" y="1725613"/>
          <p14:tracePt t="27867" x="5749925" y="1725613"/>
          <p14:tracePt t="27884" x="5754688" y="1725613"/>
          <p14:tracePt t="27900" x="5761038" y="1725613"/>
          <p14:tracePt t="29549" x="5761038" y="1731963"/>
          <p14:tracePt t="29561" x="5761038" y="1743075"/>
          <p14:tracePt t="29565" x="5761038" y="1749425"/>
          <p14:tracePt t="29573" x="5761038" y="1778000"/>
          <p14:tracePt t="29584" x="5761038" y="1800225"/>
          <p14:tracePt t="29600" x="5754688" y="1835150"/>
          <p14:tracePt t="29617" x="5749925" y="1857375"/>
          <p14:tracePt t="29633" x="5749925" y="1879600"/>
          <p14:tracePt t="29650" x="5749925" y="1885950"/>
          <p14:tracePt t="29667" x="5749925" y="1892300"/>
          <p14:tracePt t="29684" x="5749925" y="1897063"/>
          <p14:tracePt t="29741" x="5749925" y="1903413"/>
          <p14:tracePt t="29765" x="5749925" y="1908175"/>
          <p14:tracePt t="29781" x="5754688" y="1908175"/>
          <p14:tracePt t="29789" x="5761038" y="1914525"/>
          <p14:tracePt t="29797" x="5765800" y="1914525"/>
          <p14:tracePt t="29805" x="5783263" y="1914525"/>
          <p14:tracePt t="29817" x="5807075" y="1914525"/>
          <p14:tracePt t="29833" x="5835650" y="1914525"/>
          <p14:tracePt t="29850" x="5868988" y="1908175"/>
          <p14:tracePt t="29867" x="5897563" y="1897063"/>
          <p14:tracePt t="29884" x="5932488" y="1885950"/>
          <p14:tracePt t="29900" x="5965825" y="1868488"/>
          <p14:tracePt t="29917" x="5983288" y="1868488"/>
          <p14:tracePt t="29934" x="5994400" y="1857375"/>
          <p14:tracePt t="29950" x="6000750" y="1851025"/>
          <p14:tracePt t="29967" x="6007100" y="1851025"/>
          <p14:tracePt t="29984" x="6007100" y="1846263"/>
          <p14:tracePt t="30000" x="6007100" y="1839913"/>
          <p14:tracePt t="30017" x="6007100" y="1835150"/>
          <p14:tracePt t="30034" x="6007100" y="1828800"/>
          <p14:tracePt t="30050" x="5994400" y="1822450"/>
          <p14:tracePt t="30067" x="5965825" y="1806575"/>
          <p14:tracePt t="30084" x="5921375" y="1789113"/>
          <p14:tracePt t="30100" x="5794375" y="1749425"/>
          <p14:tracePt t="30117" x="5664200" y="1720850"/>
          <p14:tracePt t="30134" x="5514975" y="1679575"/>
          <p14:tracePt t="30150" x="5365750" y="1657350"/>
          <p14:tracePt t="30168" x="5229225" y="1639888"/>
          <p14:tracePt t="30184" x="5108575" y="1622425"/>
          <p14:tracePt t="30200" x="4983163" y="1617663"/>
          <p14:tracePt t="30217" x="4840288" y="1600200"/>
          <p14:tracePt t="30234" x="4697413" y="1582738"/>
          <p14:tracePt t="30250" x="4549775" y="1577975"/>
          <p14:tracePt t="30267" x="4411663" y="1571625"/>
          <p14:tracePt t="30284" x="4286250" y="1571625"/>
          <p14:tracePt t="30301" x="4125913" y="1571625"/>
          <p14:tracePt t="30317" x="4035425" y="1571625"/>
          <p14:tracePt t="30334" x="3965575" y="1577975"/>
          <p14:tracePt t="30350" x="3886200" y="1582738"/>
          <p14:tracePt t="30368" x="3800475" y="1600200"/>
          <p14:tracePt t="30383" x="3749675" y="1611313"/>
          <p14:tracePt t="30400" x="3708400" y="1628775"/>
          <p14:tracePt t="30417" x="3668713" y="1646238"/>
          <p14:tracePt t="30434" x="3635375" y="1663700"/>
          <p14:tracePt t="30450" x="3611563" y="1674813"/>
          <p14:tracePt t="30467" x="3589338" y="1692275"/>
          <p14:tracePt t="30484" x="3578225" y="1714500"/>
          <p14:tracePt t="30500" x="3554413" y="1731963"/>
          <p14:tracePt t="30517" x="3554413" y="1736725"/>
          <p14:tracePt t="30534" x="3549650" y="1736725"/>
          <p14:tracePt t="30550" x="3549650" y="1743075"/>
          <p14:tracePt t="30645" x="3549650" y="1749425"/>
          <p14:tracePt t="30661" x="3549650" y="1754188"/>
          <p14:tracePt t="30677" x="3549650" y="1760538"/>
          <p14:tracePt t="30709" x="3549650" y="1765300"/>
          <p14:tracePt t="30733" x="3549650" y="1771650"/>
          <p14:tracePt t="30749" x="3554413" y="1771650"/>
          <p14:tracePt t="30757" x="3560763" y="1778000"/>
          <p14:tracePt t="30767" x="3565525" y="1782763"/>
          <p14:tracePt t="30767" x="3600450" y="1793875"/>
          <p14:tracePt t="30784" x="3663950" y="1811338"/>
          <p14:tracePt t="30801" x="3754438" y="1822450"/>
          <p14:tracePt t="30817" x="3835400" y="1839913"/>
          <p14:tracePt t="30834" x="3897313" y="1839913"/>
          <p14:tracePt t="30850" x="3925888" y="1839913"/>
          <p14:tracePt t="30867" x="3937000" y="1839913"/>
          <p14:tracePt t="31069" x="3937000" y="1851025"/>
          <p14:tracePt t="31077" x="3932238" y="1851025"/>
          <p14:tracePt t="31085" x="3908425" y="1857375"/>
          <p14:tracePt t="31101" x="3892550" y="1863725"/>
          <p14:tracePt t="31101" x="3868738" y="1874838"/>
          <p14:tracePt t="31117" x="3835400" y="1885950"/>
          <p14:tracePt t="31134" x="3800475" y="1903413"/>
          <p14:tracePt t="31150" x="3760788" y="1914525"/>
          <p14:tracePt t="31167" x="3736975" y="1925638"/>
          <p14:tracePt t="31184" x="3708400" y="1931988"/>
          <p14:tracePt t="31200" x="3692525" y="1936750"/>
          <p14:tracePt t="31217" x="3668713" y="1949450"/>
          <p14:tracePt t="31234" x="3651250" y="1954213"/>
          <p14:tracePt t="31250" x="3640138" y="1960563"/>
          <p14:tracePt t="31267" x="3617913" y="1960563"/>
          <p14:tracePt t="31283" x="3611563" y="1960563"/>
          <p14:tracePt t="31300" x="3606800" y="1960563"/>
          <p14:tracePt t="31389" x="3600450" y="1960563"/>
          <p14:tracePt t="31397" x="3594100" y="1960563"/>
          <p14:tracePt t="31413" x="3582988" y="1960563"/>
          <p14:tracePt t="31421" x="3571875" y="1960563"/>
          <p14:tracePt t="31426" x="3565525" y="1960563"/>
          <p14:tracePt t="31433" x="3554413" y="1960563"/>
          <p14:tracePt t="31450" x="3549650" y="1949450"/>
          <p14:tracePt t="31467" x="3536950" y="1936750"/>
          <p14:tracePt t="31483" x="3525838" y="1920875"/>
          <p14:tracePt t="31500" x="3508375" y="1879600"/>
          <p14:tracePt t="31518" x="3492500" y="1857375"/>
          <p14:tracePt t="31534" x="3486150" y="1839913"/>
          <p14:tracePt t="31550" x="3479800" y="1828800"/>
          <p14:tracePt t="31567" x="3479800" y="1822450"/>
          <p14:tracePt t="31617" x="3475038" y="1817688"/>
          <p14:tracePt t="31629" x="3468688" y="1817688"/>
          <p14:tracePt t="31653" x="3463925" y="1817688"/>
          <p14:tracePt t="31669" x="3457575" y="1817688"/>
          <p14:tracePt t="31677" x="3451225" y="1828800"/>
          <p14:tracePt t="31693" x="3451225" y="1851025"/>
          <p14:tracePt t="31701" x="3451225" y="1868488"/>
          <p14:tracePt t="31701" x="3451225" y="1897063"/>
          <p14:tracePt t="31717" x="3463925" y="1920875"/>
          <p14:tracePt t="31733" x="3479800" y="1943100"/>
          <p14:tracePt t="31750" x="3521075" y="1965325"/>
          <p14:tracePt t="31767" x="3571875" y="1989138"/>
          <p14:tracePt t="31783" x="3646488" y="2006600"/>
          <p14:tracePt t="31800" x="3732213" y="2017713"/>
          <p14:tracePt t="31817" x="3811588" y="2017713"/>
          <p14:tracePt t="31834" x="3886200" y="2006600"/>
          <p14:tracePt t="31850" x="3949700" y="1989138"/>
          <p14:tracePt t="31867" x="3983038" y="1960563"/>
          <p14:tracePt t="31883" x="4000500" y="1925638"/>
          <p14:tracePt t="31900" x="4006850" y="1885950"/>
          <p14:tracePt t="31917" x="4006850" y="1868488"/>
          <p14:tracePt t="31933" x="4000500" y="1846263"/>
          <p14:tracePt t="31950" x="3983038" y="1828800"/>
          <p14:tracePt t="31967" x="3960813" y="1811338"/>
          <p14:tracePt t="31983" x="3914775" y="1793875"/>
          <p14:tracePt t="32000" x="3851275" y="1782763"/>
          <p14:tracePt t="32018" x="3749675" y="1778000"/>
          <p14:tracePt t="32033" x="3640138" y="1778000"/>
          <p14:tracePt t="32051" x="3514725" y="1782763"/>
          <p14:tracePt t="32067" x="3400425" y="1811338"/>
          <p14:tracePt t="32084" x="3332163" y="1846263"/>
          <p14:tracePt t="32100" x="3303588" y="1885950"/>
          <p14:tracePt t="32117" x="3297238" y="1892300"/>
          <p14:tracePt t="32134" x="3297238" y="1897063"/>
          <p14:tracePt t="32150" x="3297238" y="1903413"/>
          <p14:tracePt t="32167" x="3297238" y="1908175"/>
          <p14:tracePt t="32205" x="3314700" y="1920875"/>
          <p14:tracePt t="32217" x="3325813" y="1925638"/>
          <p14:tracePt t="32217" x="3378200" y="1936750"/>
          <p14:tracePt t="32233" x="3468688" y="1960563"/>
          <p14:tracePt t="32250" x="3600450" y="1965325"/>
          <p14:tracePt t="32267" x="3736975" y="1965325"/>
          <p14:tracePt t="32283" x="3857625" y="1954213"/>
          <p14:tracePt t="32300" x="4000500" y="1914525"/>
          <p14:tracePt t="32317" x="4040188" y="1879600"/>
          <p14:tracePt t="32334" x="4051300" y="1868488"/>
          <p14:tracePt t="32421" x="4035425" y="1857375"/>
          <p14:tracePt t="32429" x="4011613" y="1857375"/>
          <p14:tracePt t="32437" x="3983038" y="1851025"/>
          <p14:tracePt t="32445" x="3943350" y="1851025"/>
          <p14:tracePt t="32450" x="3835400" y="1851025"/>
          <p14:tracePt t="32467" x="3714750" y="1851025"/>
          <p14:tracePt t="32484" x="3594100" y="1863725"/>
          <p14:tracePt t="32500" x="3479800" y="1879600"/>
          <p14:tracePt t="32517" x="3475038" y="1885950"/>
          <p14:tracePt t="32533" x="3468688" y="1892300"/>
          <p14:tracePt t="32645" x="3479800" y="1892300"/>
          <p14:tracePt t="32653" x="3503613" y="1892300"/>
          <p14:tracePt t="32661" x="3536950" y="1892300"/>
          <p14:tracePt t="32669" x="3571875" y="1892300"/>
          <p14:tracePt t="32677" x="3611563" y="1879600"/>
          <p14:tracePt t="32683" x="3675063" y="1874838"/>
          <p14:tracePt t="32700" x="3686175" y="1874838"/>
          <p14:tracePt t="32805" x="3679825" y="1879600"/>
          <p14:tracePt t="32813" x="3675063" y="1885950"/>
          <p14:tracePt t="32837" x="3668713" y="1892300"/>
          <p14:tracePt t="33021" x="3675063" y="1892300"/>
          <p14:tracePt t="33030" x="3692525" y="1879600"/>
          <p14:tracePt t="33038" x="3714750" y="1863725"/>
          <p14:tracePt t="33051" x="3749675" y="1846263"/>
          <p14:tracePt t="33051" x="3829050" y="1793875"/>
          <p14:tracePt t="33068" x="3932238" y="1749425"/>
          <p14:tracePt t="33085" x="4046538" y="1697038"/>
          <p14:tracePt t="33101" x="4183063" y="1639888"/>
          <p14:tracePt t="33118" x="4264025" y="1600200"/>
          <p14:tracePt t="33134" x="4308475" y="1577975"/>
          <p14:tracePt t="33151" x="4360863" y="1554163"/>
          <p14:tracePt t="33168" x="4389438" y="1536700"/>
          <p14:tracePt t="33184" x="4411663" y="1531938"/>
          <p14:tracePt t="33270" x="4418013" y="1531938"/>
          <p14:tracePt t="33286" x="4422775" y="1531938"/>
          <p14:tracePt t="33294" x="4435475" y="1531938"/>
          <p14:tracePt t="33302" x="4457700" y="1531938"/>
          <p14:tracePt t="33312" x="4475163" y="1536700"/>
          <p14:tracePt t="33318" x="4514850" y="1543050"/>
          <p14:tracePt t="33334" x="4572000" y="1549400"/>
          <p14:tracePt t="33351" x="4664075" y="1571625"/>
          <p14:tracePt t="33368" x="4772025" y="1582738"/>
          <p14:tracePt t="33384" x="4892675" y="1600200"/>
          <p14:tracePt t="33401" x="4978400" y="1606550"/>
          <p14:tracePt t="33418" x="5006975" y="1606550"/>
          <p14:tracePt t="33670" x="5029200" y="1606550"/>
          <p14:tracePt t="33670" x="5064125" y="1606550"/>
          <p14:tracePt t="33686" x="5126038" y="1606550"/>
          <p14:tracePt t="33694" x="5308600" y="1606550"/>
          <p14:tracePt t="33702" x="5549900" y="1593850"/>
          <p14:tracePt t="33718" x="5835650" y="1582738"/>
          <p14:tracePt t="33734" x="6029325" y="1582738"/>
          <p14:tracePt t="33751" x="6121400" y="1577975"/>
          <p14:tracePt t="33768" x="6137275" y="1577975"/>
          <p14:tracePt t="34285" x="0" y="0"/>
        </p14:tracePtLst>
        <p14:tracePtLst>
          <p14:tracePt t="50148" x="3846513" y="2725738"/>
          <p14:tracePt t="50235" x="3851275" y="2725738"/>
          <p14:tracePt t="50243" x="3857625" y="2725738"/>
          <p14:tracePt t="50260" x="3863975" y="2725738"/>
          <p14:tracePt t="50267" x="3875088" y="2725738"/>
          <p14:tracePt t="50283" x="3903663" y="2725738"/>
          <p14:tracePt t="50293" x="3914775" y="2725738"/>
          <p14:tracePt t="50307" x="3954463" y="2732088"/>
          <p14:tracePt t="50317" x="4022725" y="2736850"/>
          <p14:tracePt t="50339" x="4114800" y="2743200"/>
          <p14:tracePt t="50355" x="4251325" y="2760663"/>
          <p14:tracePt t="50371" x="4406900" y="2760663"/>
          <p14:tracePt t="50387" x="4565650" y="2760663"/>
          <p14:tracePt t="50403" x="4737100" y="2760663"/>
          <p14:tracePt t="50417" x="4903788" y="2749550"/>
          <p14:tracePt t="50435" x="5064125" y="2743200"/>
          <p14:tracePt t="50451" x="5286375" y="2720975"/>
          <p14:tracePt t="50472" x="5422900" y="2703513"/>
          <p14:tracePt t="50484" x="5583238" y="2679700"/>
          <p14:tracePt t="50507" x="5749925" y="2663825"/>
          <p14:tracePt t="50523" x="5926138" y="2640013"/>
          <p14:tracePt t="50534" x="6121400" y="2617788"/>
          <p14:tracePt t="50550" x="6308725" y="2582863"/>
          <p14:tracePt t="50567" x="6497638" y="2536825"/>
          <p14:tracePt t="50584" x="6664325" y="2479675"/>
          <p14:tracePt t="50601" x="6807200" y="2422525"/>
          <p14:tracePt t="50617" x="6943725" y="2360613"/>
          <p14:tracePt t="50634" x="7058025" y="2297113"/>
          <p14:tracePt t="50651" x="7178675" y="2211388"/>
          <p14:tracePt t="50667" x="7218363" y="2182813"/>
          <p14:tracePt t="50684" x="7235825" y="2154238"/>
          <p14:tracePt t="50701" x="7251700" y="2132013"/>
          <p14:tracePt t="50717" x="7264400" y="2114550"/>
          <p14:tracePt t="50734" x="7269163" y="2097088"/>
          <p14:tracePt t="50751" x="7275513" y="2085975"/>
          <p14:tracePt t="50767" x="7275513" y="2079625"/>
          <p14:tracePt t="50811" x="7275513" y="2074863"/>
          <p14:tracePt t="50824" x="7275513" y="2068513"/>
          <p14:tracePt t="50843" x="7275513" y="2063750"/>
          <p14:tracePt t="50851" x="7264400" y="2063750"/>
          <p14:tracePt t="50867" x="7251700" y="2057400"/>
          <p14:tracePt t="50867" x="7223125" y="2051050"/>
          <p14:tracePt t="50884" x="7178675" y="2046288"/>
          <p14:tracePt t="50900" x="7104063" y="2046288"/>
          <p14:tracePt t="50917" x="6965950" y="2046288"/>
          <p14:tracePt t="50934" x="6778625" y="2046288"/>
          <p14:tracePt t="50951" x="6583363" y="2063750"/>
          <p14:tracePt t="50968" x="6372225" y="2079625"/>
          <p14:tracePt t="50984" x="6165850" y="2097088"/>
          <p14:tracePt t="51001" x="5983288" y="2120900"/>
          <p14:tracePt t="51017" x="5822950" y="2136775"/>
          <p14:tracePt t="51034" x="5697538" y="2143125"/>
          <p14:tracePt t="51050" x="5514975" y="2165350"/>
          <p14:tracePt t="51067" x="5394325" y="2182813"/>
          <p14:tracePt t="51084" x="5280025" y="2193925"/>
          <p14:tracePt t="51100" x="5178425" y="2206625"/>
          <p14:tracePt t="51117" x="5086350" y="2217738"/>
          <p14:tracePt t="51134" x="5006975" y="2239963"/>
          <p14:tracePt t="51150" x="4921250" y="2257425"/>
          <p14:tracePt t="51167" x="4835525" y="2279650"/>
          <p14:tracePt t="51184" x="4772025" y="2297113"/>
          <p14:tracePt t="51200" x="4725988" y="2314575"/>
          <p14:tracePt t="51217" x="4686300" y="2332038"/>
          <p14:tracePt t="51234" x="4646613" y="2349500"/>
          <p14:tracePt t="51250" x="4622800" y="2371725"/>
          <p14:tracePt t="51267" x="4618038" y="2371725"/>
          <p14:tracePt t="51284" x="4611688" y="2382838"/>
          <p14:tracePt t="51300" x="4611688" y="2389188"/>
          <p14:tracePt t="51317" x="4611688" y="2400300"/>
          <p14:tracePt t="51334" x="4629150" y="2411413"/>
          <p14:tracePt t="51350" x="4664075" y="2435225"/>
          <p14:tracePt t="51367" x="4725988" y="2457450"/>
          <p14:tracePt t="51384" x="4840288" y="2479675"/>
          <p14:tracePt t="51400" x="4965700" y="2497138"/>
          <p14:tracePt t="51417" x="5126038" y="2514600"/>
          <p14:tracePt t="51434" x="5280025" y="2514600"/>
          <p14:tracePt t="51450" x="5532438" y="2508250"/>
          <p14:tracePt t="51467" x="5708650" y="2503488"/>
          <p14:tracePt t="51484" x="5886450" y="2486025"/>
          <p14:tracePt t="51500" x="6040438" y="2457450"/>
          <p14:tracePt t="51517" x="6172200" y="2422525"/>
          <p14:tracePt t="51534" x="6269038" y="2393950"/>
          <p14:tracePt t="51551" x="6326188" y="2360613"/>
          <p14:tracePt t="51567" x="6350000" y="2349500"/>
          <p14:tracePt t="51584" x="6354763" y="2343150"/>
          <p14:tracePt t="51600" x="6354763" y="2336800"/>
          <p14:tracePt t="51675" x="6350000" y="2332038"/>
          <p14:tracePt t="51682" x="6343650" y="2325688"/>
          <p14:tracePt t="51684" x="6303963" y="2320925"/>
          <p14:tracePt t="51700" x="6223000" y="2314575"/>
          <p14:tracePt t="51717" x="6103938" y="2314575"/>
          <p14:tracePt t="51734" x="5965825" y="2314575"/>
          <p14:tracePt t="51750" x="5794375" y="2320925"/>
          <p14:tracePt t="51767" x="5600700" y="2336800"/>
          <p14:tracePt t="51785" x="5383213" y="2354263"/>
          <p14:tracePt t="51801" x="5178425" y="2378075"/>
          <p14:tracePt t="51817" x="4983163" y="2406650"/>
          <p14:tracePt t="51834" x="4783138" y="2428875"/>
          <p14:tracePt t="51850" x="4503738" y="2468563"/>
          <p14:tracePt t="51867" x="4314825" y="2503488"/>
          <p14:tracePt t="51884" x="4121150" y="2525713"/>
          <p14:tracePt t="51900" x="3932238" y="2549525"/>
          <p14:tracePt t="51917" x="3760788" y="2565400"/>
          <p14:tracePt t="51934" x="3600450" y="2582863"/>
          <p14:tracePt t="51951" x="3479800" y="2589213"/>
          <p14:tracePt t="51967" x="3382963" y="2593975"/>
          <p14:tracePt t="51984" x="3332163" y="2606675"/>
          <p14:tracePt t="52000" x="3292475" y="2611438"/>
          <p14:tracePt t="52017" x="3263900" y="2611438"/>
          <p14:tracePt t="52034" x="3240088" y="2617788"/>
          <p14:tracePt t="52050" x="3194050" y="2617788"/>
          <p14:tracePt t="52067" x="3160713" y="2622550"/>
          <p14:tracePt t="52084" x="3136900" y="2622550"/>
          <p14:tracePt t="52100" x="3097213" y="2628900"/>
          <p14:tracePt t="52117" x="3068638" y="2635250"/>
          <p14:tracePt t="52134" x="3028950" y="2640013"/>
          <p14:tracePt t="52150" x="2989263" y="2646363"/>
          <p14:tracePt t="52167" x="2960688" y="2646363"/>
          <p14:tracePt t="52184" x="2943225" y="2651125"/>
          <p14:tracePt t="52200" x="2932113" y="2651125"/>
          <p14:tracePt t="52217" x="2921000" y="2651125"/>
          <p14:tracePt t="52467" x="2932113" y="2640013"/>
          <p14:tracePt t="52477" x="2932113" y="2635250"/>
          <p14:tracePt t="52478" x="2943225" y="2628900"/>
          <p14:tracePt t="52484" x="2954338" y="2622550"/>
          <p14:tracePt t="52500" x="2971800" y="2611438"/>
          <p14:tracePt t="52517" x="2982913" y="2606675"/>
          <p14:tracePt t="52534" x="2994025" y="2600325"/>
          <p14:tracePt t="52550" x="3006725" y="2600325"/>
          <p14:tracePt t="52567" x="3011488" y="2593975"/>
          <p14:tracePt t="52584" x="3022600" y="2593975"/>
          <p14:tracePt t="52619" x="3035300" y="2589213"/>
          <p14:tracePt t="52787" x="3035300" y="2600325"/>
          <p14:tracePt t="52795" x="3035300" y="2611438"/>
          <p14:tracePt t="52811" x="3035300" y="2622550"/>
          <p14:tracePt t="52819" x="3035300" y="2640013"/>
          <p14:tracePt t="52834" x="3035300" y="2646363"/>
          <p14:tracePt t="52835" x="3035300" y="2679700"/>
          <p14:tracePt t="52850" x="3028950" y="2732088"/>
          <p14:tracePt t="52867" x="3022600" y="2760663"/>
          <p14:tracePt t="52884" x="3022600" y="2778125"/>
          <p14:tracePt t="52900" x="3022600" y="2782888"/>
          <p14:tracePt t="52917" x="3022600" y="2794000"/>
          <p14:tracePt t="52955" x="3022600" y="2800350"/>
          <p14:tracePt t="52995" x="3022600" y="2806700"/>
          <p14:tracePt t="53003" x="3022600" y="2811463"/>
          <p14:tracePt t="53019" x="3028950" y="2817813"/>
          <p14:tracePt t="53067" x="3028950" y="2822575"/>
          <p14:tracePt t="53083" x="3035300" y="2828925"/>
          <p14:tracePt t="53107" x="3040063" y="2828925"/>
          <p14:tracePt t="53115" x="3046413" y="2828925"/>
          <p14:tracePt t="53134" x="3057525" y="2835275"/>
          <p14:tracePt t="53134" x="3074988" y="2840038"/>
          <p14:tracePt t="53150" x="3103563" y="2840038"/>
          <p14:tracePt t="53168" x="3121025" y="2840038"/>
          <p14:tracePt t="53184" x="3149600" y="2840038"/>
          <p14:tracePt t="53200" x="3178175" y="2840038"/>
          <p14:tracePt t="53217" x="3194050" y="2835275"/>
          <p14:tracePt t="53234" x="3211513" y="2835275"/>
          <p14:tracePt t="53250" x="3228975" y="2822575"/>
          <p14:tracePt t="53267" x="3240088" y="2811463"/>
          <p14:tracePt t="53284" x="3246438" y="2811463"/>
          <p14:tracePt t="53300" x="3251200" y="2806700"/>
          <p14:tracePt t="53339" x="3251200" y="2800350"/>
          <p14:tracePt t="53419" x="3251200" y="2794000"/>
          <p14:tracePt t="53427" x="3240088" y="2789238"/>
          <p14:tracePt t="53435" x="3228975" y="2782888"/>
          <p14:tracePt t="53435" x="3217863" y="2778125"/>
          <p14:tracePt t="53450" x="3165475" y="2765425"/>
          <p14:tracePt t="53467" x="3121025" y="2760663"/>
          <p14:tracePt t="53484" x="3086100" y="2754313"/>
          <p14:tracePt t="53500" x="3040063" y="2749550"/>
          <p14:tracePt t="53517" x="3022600" y="2749550"/>
          <p14:tracePt t="53534" x="3017838" y="2749550"/>
          <p14:tracePt t="53550" x="3011488" y="2749550"/>
          <p14:tracePt t="53835" x="3017838" y="2749550"/>
          <p14:tracePt t="53851" x="3028950" y="2749550"/>
          <p14:tracePt t="53860" x="3035300" y="2749550"/>
          <p14:tracePt t="53867" x="3051175" y="2749550"/>
          <p14:tracePt t="53867" x="3092450" y="2754313"/>
          <p14:tracePt t="53884" x="3171825" y="2760663"/>
          <p14:tracePt t="53900" x="3297238" y="2760663"/>
          <p14:tracePt t="53917" x="3451225" y="2760663"/>
          <p14:tracePt t="53934" x="3635375" y="2760663"/>
          <p14:tracePt t="53950" x="3811588" y="2749550"/>
          <p14:tracePt t="53967" x="3989388" y="2743200"/>
          <p14:tracePt t="53984" x="4154488" y="2725738"/>
          <p14:tracePt t="54000" x="4321175" y="2708275"/>
          <p14:tracePt t="54017" x="4457700" y="2697163"/>
          <p14:tracePt t="54034" x="4589463" y="2674938"/>
          <p14:tracePt t="54050" x="4765675" y="2657475"/>
          <p14:tracePt t="54067" x="4886325" y="2646363"/>
          <p14:tracePt t="54084" x="4978400" y="2628900"/>
          <p14:tracePt t="54100" x="5057775" y="2622550"/>
          <p14:tracePt t="54117" x="5132388" y="2611438"/>
          <p14:tracePt t="54134" x="5183188" y="2593975"/>
          <p14:tracePt t="54150" x="5222875" y="2589213"/>
          <p14:tracePt t="54167" x="5257800" y="2582863"/>
          <p14:tracePt t="54184" x="5275263" y="2578100"/>
          <p14:tracePt t="54200" x="5297488" y="2571750"/>
          <p14:tracePt t="54217" x="5314950" y="2571750"/>
          <p14:tracePt t="54234" x="5332413" y="2565400"/>
          <p14:tracePt t="54250" x="5354638" y="2565400"/>
          <p14:tracePt t="54267" x="5372100" y="2565400"/>
          <p14:tracePt t="54284" x="5389563" y="2565400"/>
          <p14:tracePt t="54300" x="5411788" y="2560638"/>
          <p14:tracePt t="54317" x="5446713" y="2560638"/>
          <p14:tracePt t="54334" x="5480050" y="2560638"/>
          <p14:tracePt t="54350" x="5526088" y="2560638"/>
          <p14:tracePt t="54367" x="5565775" y="2560638"/>
          <p14:tracePt t="54384" x="5611813" y="2560638"/>
          <p14:tracePt t="54400" x="5651500" y="2560638"/>
          <p14:tracePt t="54417" x="5675313" y="2560638"/>
          <p14:tracePt t="54433" x="5680075" y="2560638"/>
          <p14:tracePt t="54523" x="5680075" y="2554288"/>
          <p14:tracePt t="54531" x="5675313" y="2554288"/>
          <p14:tracePt t="54539" x="5651500" y="2549525"/>
          <p14:tracePt t="54550" x="5618163" y="2549525"/>
          <p14:tracePt t="54553" x="5537200" y="2543175"/>
          <p14:tracePt t="54567" x="5422900" y="2536825"/>
          <p14:tracePt t="54584" x="5286375" y="2536825"/>
          <p14:tracePt t="54600" x="5149850" y="2536825"/>
          <p14:tracePt t="54617" x="5011738" y="2549525"/>
          <p14:tracePt t="54634" x="4822825" y="2560638"/>
          <p14:tracePt t="54651" x="4703763" y="2571750"/>
          <p14:tracePt t="54667" x="4583113" y="2582863"/>
          <p14:tracePt t="54684" x="4475163" y="2589213"/>
          <p14:tracePt t="54700" x="4383088" y="2606675"/>
          <p14:tracePt t="54717" x="4308475" y="2617788"/>
          <p14:tracePt t="54734" x="4257675" y="2635250"/>
          <p14:tracePt t="54750" x="4206875" y="2646363"/>
          <p14:tracePt t="54767" x="4183063" y="2657475"/>
          <p14:tracePt t="54784" x="4165600" y="2668588"/>
          <p14:tracePt t="54800" x="4137025" y="2679700"/>
          <p14:tracePt t="54818" x="4114800" y="2692400"/>
          <p14:tracePt t="54834" x="4092575" y="2708275"/>
          <p14:tracePt t="54851" x="4086225" y="2714625"/>
          <p14:tracePt t="54899" x="4086225" y="2720975"/>
          <p14:tracePt t="54926" x="4086225" y="2725738"/>
          <p14:tracePt t="54939" x="4086225" y="2732088"/>
          <p14:tracePt t="54950" x="4092575" y="2736850"/>
          <p14:tracePt t="54951" x="4108450" y="2749550"/>
          <p14:tracePt t="54967" x="4154488" y="2760663"/>
          <p14:tracePt t="54984" x="4240213" y="2765425"/>
          <p14:tracePt t="55001" x="4383088" y="2765425"/>
          <p14:tracePt t="55017" x="4572000" y="2749550"/>
          <p14:tracePt t="55034" x="4772025" y="2720975"/>
          <p14:tracePt t="55050" x="5057775" y="2663825"/>
          <p14:tracePt t="55067" x="5218113" y="2635250"/>
          <p14:tracePt t="55084" x="5360988" y="2593975"/>
          <p14:tracePt t="55100" x="5464175" y="2565400"/>
          <p14:tracePt t="55117" x="5526088" y="2536825"/>
          <p14:tracePt t="55134" x="5561013" y="2520950"/>
          <p14:tracePt t="55150" x="5578475" y="2514600"/>
          <p14:tracePt t="55259" x="5578475" y="2508250"/>
          <p14:tracePt t="55277" x="5572125" y="2503488"/>
          <p14:tracePt t="55284" x="5554663" y="2503488"/>
          <p14:tracePt t="55284" x="5503863" y="2497138"/>
          <p14:tracePt t="55300" x="5394325" y="2497138"/>
          <p14:tracePt t="55317" x="5251450" y="2497138"/>
          <p14:tracePt t="55333" x="5086350" y="2503488"/>
          <p14:tracePt t="55350" x="4897438" y="2514600"/>
          <p14:tracePt t="55367" x="4725988" y="2532063"/>
          <p14:tracePt t="55384" x="4560888" y="2549525"/>
          <p14:tracePt t="55400" x="4418013" y="2571750"/>
          <p14:tracePt t="55417" x="4297363" y="2593975"/>
          <p14:tracePt t="55433" x="4211638" y="2617788"/>
          <p14:tracePt t="55450" x="4149725" y="2646363"/>
          <p14:tracePt t="55467" x="4132263" y="2657475"/>
          <p14:tracePt t="55484" x="4132263" y="2663825"/>
          <p14:tracePt t="55500" x="4132263" y="2668588"/>
          <p14:tracePt t="55517" x="4132263" y="2674938"/>
          <p14:tracePt t="55534" x="4132263" y="2679700"/>
          <p14:tracePt t="55550" x="4137025" y="2692400"/>
          <p14:tracePt t="55567" x="4165600" y="2697163"/>
          <p14:tracePt t="55584" x="4235450" y="2714625"/>
          <p14:tracePt t="55600" x="4365625" y="2720975"/>
          <p14:tracePt t="55617" x="4537075" y="2725738"/>
          <p14:tracePt t="55634" x="4754563" y="2708275"/>
          <p14:tracePt t="55650" x="5029200" y="2674938"/>
          <p14:tracePt t="55667" x="5172075" y="2640013"/>
          <p14:tracePt t="55684" x="5264150" y="2611438"/>
          <p14:tracePt t="55700" x="5314950" y="2582863"/>
          <p14:tracePt t="55717" x="5332413" y="2578100"/>
          <p14:tracePt t="55803" x="5332413" y="2571750"/>
          <p14:tracePt t="55811" x="5326063" y="2565400"/>
          <p14:tracePt t="55819" x="5303838" y="2560638"/>
          <p14:tracePt t="55827" x="5275263" y="2560638"/>
          <p14:tracePt t="55835" x="5183188" y="2554288"/>
          <p14:tracePt t="55850" x="4989513" y="2554288"/>
          <p14:tracePt t="55867" x="4851400" y="2554288"/>
          <p14:tracePt t="55884" x="4732338" y="2571750"/>
          <p14:tracePt t="55900" x="4651375" y="2582863"/>
          <p14:tracePt t="55917" x="4611688" y="2593975"/>
          <p14:tracePt t="55933" x="4589463" y="2606675"/>
          <p14:tracePt t="55950" x="4589463" y="2611438"/>
          <p14:tracePt t="57611" x="4589463" y="2622550"/>
          <p14:tracePt t="57619" x="4600575" y="2622550"/>
          <p14:tracePt t="57627" x="4618038" y="2628900"/>
          <p14:tracePt t="57635" x="4635500" y="2635250"/>
          <p14:tracePt t="57635" x="4646613" y="2635250"/>
          <p14:tracePt t="57651" x="4732338" y="2646363"/>
          <p14:tracePt t="57667" x="4811713" y="2651125"/>
          <p14:tracePt t="57683" x="4886325" y="2657475"/>
          <p14:tracePt t="57700" x="4954588" y="2657475"/>
          <p14:tracePt t="57717" x="5011738" y="2657475"/>
          <p14:tracePt t="57733" x="5097463" y="2657475"/>
          <p14:tracePt t="57750" x="5189538" y="2646363"/>
          <p14:tracePt t="57767" x="5308600" y="2611438"/>
          <p14:tracePt t="57783" x="5429250" y="2582863"/>
          <p14:tracePt t="57800" x="5565775" y="2554288"/>
          <p14:tracePt t="57817" x="5708650" y="2514600"/>
          <p14:tracePt t="57834" x="5840413" y="2474913"/>
          <p14:tracePt t="57850" x="5978525" y="2411413"/>
          <p14:tracePt t="57867" x="6046788" y="2365375"/>
          <p14:tracePt t="57884" x="6080125" y="2336800"/>
          <p14:tracePt t="57900" x="6108700" y="2314575"/>
          <p14:tracePt t="57917" x="6132513" y="2286000"/>
          <p14:tracePt t="57933" x="6154738" y="2246313"/>
          <p14:tracePt t="57950" x="6172200" y="2206625"/>
          <p14:tracePt t="57967" x="6178550" y="2165350"/>
          <p14:tracePt t="57983" x="6178550" y="2125663"/>
          <p14:tracePt t="58000" x="6178550" y="2079625"/>
          <p14:tracePt t="58017" x="6165850" y="2039938"/>
          <p14:tracePt t="58034" x="6137275" y="2011363"/>
          <p14:tracePt t="58050" x="6108700" y="2000250"/>
          <p14:tracePt t="58067" x="6092825" y="2000250"/>
          <p14:tracePt t="58083" x="6080125" y="2000250"/>
          <p14:tracePt t="58100" x="6051550" y="2000250"/>
          <p14:tracePt t="58116" x="5994400" y="2006600"/>
          <p14:tracePt t="58133" x="5903913" y="2035175"/>
          <p14:tracePt t="58149" x="5761038" y="2074863"/>
          <p14:tracePt t="58168" x="5583238" y="2120900"/>
          <p14:tracePt t="58184" x="5378450" y="2154238"/>
          <p14:tracePt t="58200" x="5172075" y="2171700"/>
          <p14:tracePt t="58217" x="5006975" y="2189163"/>
          <p14:tracePt t="58233" x="4903788" y="2200275"/>
          <p14:tracePt t="58250" x="4822825" y="2206625"/>
          <p14:tracePt t="58267" x="4811713" y="2206625"/>
          <p14:tracePt t="58355" x="4806950" y="2206625"/>
          <p14:tracePt t="58371" x="4800600" y="2206625"/>
          <p14:tracePt t="58387" x="4789488" y="2206625"/>
          <p14:tracePt t="58403" x="4783138" y="2206625"/>
          <p14:tracePt t="58419" x="4772025" y="2206625"/>
          <p14:tracePt t="58419" x="4765675" y="2206625"/>
          <p14:tracePt t="58433" x="4760913" y="2206625"/>
          <p14:tracePt t="59176" x="0" y="0"/>
        </p14:tracePtLst>
        <p14:tracePtLst>
          <p14:tracePt t="61950" x="4022725" y="2936875"/>
          <p14:tracePt t="62100" x="4029075" y="2943225"/>
          <p14:tracePt t="62116" x="4040188" y="2954338"/>
          <p14:tracePt t="62131" x="4051300" y="2960688"/>
          <p14:tracePt t="62140" x="4057650" y="2965450"/>
          <p14:tracePt t="62147" x="4064000" y="2978150"/>
          <p14:tracePt t="62167" x="4092575" y="2994025"/>
          <p14:tracePt t="62171" x="4121150" y="3011488"/>
          <p14:tracePt t="62187" x="4149725" y="3035300"/>
          <p14:tracePt t="62203" x="4178300" y="3051175"/>
          <p14:tracePt t="62219" x="4206875" y="3063875"/>
          <p14:tracePt t="62235" x="4222750" y="3074988"/>
          <p14:tracePt t="62251" x="4251325" y="3079750"/>
          <p14:tracePt t="62275" x="4275138" y="3092450"/>
          <p14:tracePt t="62292" x="4297363" y="3097213"/>
          <p14:tracePt t="62307" x="4325938" y="3103563"/>
          <p14:tracePt t="62323" x="4349750" y="3108325"/>
          <p14:tracePt t="62339" x="4371975" y="3108325"/>
          <p14:tracePt t="62351" x="4406900" y="3114675"/>
          <p14:tracePt t="62367" x="4440238" y="3121025"/>
          <p14:tracePt t="62385" x="4475163" y="3121025"/>
          <p14:tracePt t="62401" x="4521200" y="3121025"/>
          <p14:tracePt t="62418" x="4560888" y="3121025"/>
          <p14:tracePt t="62434" x="4611688" y="3121025"/>
          <p14:tracePt t="62451" x="4686300" y="3125788"/>
          <p14:tracePt t="62468" x="4749800" y="3125788"/>
          <p14:tracePt t="62484" x="4818063" y="3125788"/>
          <p14:tracePt t="62502" x="4886325" y="3125788"/>
          <p14:tracePt t="62518" x="4965700" y="3125788"/>
          <p14:tracePt t="62534" x="5035550" y="3125788"/>
          <p14:tracePt t="62551" x="5108575" y="3132138"/>
          <p14:tracePt t="62567" x="5160963" y="3132138"/>
          <p14:tracePt t="62584" x="5218113" y="3132138"/>
          <p14:tracePt t="62601" x="5280025" y="3136900"/>
          <p14:tracePt t="62617" x="5332413" y="3136900"/>
          <p14:tracePt t="62634" x="5394325" y="3132138"/>
          <p14:tracePt t="62651" x="5457825" y="3125788"/>
          <p14:tracePt t="62667" x="5492750" y="3121025"/>
          <p14:tracePt t="62684" x="5532438" y="3121025"/>
          <p14:tracePt t="62701" x="5565775" y="3121025"/>
          <p14:tracePt t="62717" x="5611813" y="3121025"/>
          <p14:tracePt t="62734" x="5651500" y="3121025"/>
          <p14:tracePt t="62751" x="5692775" y="3114675"/>
          <p14:tracePt t="62767" x="5732463" y="3114675"/>
          <p14:tracePt t="62784" x="5772150" y="3114675"/>
          <p14:tracePt t="62801" x="5818188" y="3114675"/>
          <p14:tracePt t="62817" x="5864225" y="3114675"/>
          <p14:tracePt t="62834" x="5915025" y="3114675"/>
          <p14:tracePt t="62851" x="6007100" y="3121025"/>
          <p14:tracePt t="62868" x="6086475" y="3125788"/>
          <p14:tracePt t="62884" x="6154738" y="3136900"/>
          <p14:tracePt t="62901" x="6211888" y="3149600"/>
          <p14:tracePt t="62918" x="6275388" y="3160713"/>
          <p14:tracePt t="62934" x="6337300" y="3171825"/>
          <p14:tracePt t="62951" x="6389688" y="3178175"/>
          <p14:tracePt t="62967" x="6451600" y="3182938"/>
          <p14:tracePt t="62984" x="6497638" y="3189288"/>
          <p14:tracePt t="63001" x="6550025" y="3189288"/>
          <p14:tracePt t="63018" x="6611938" y="3178175"/>
          <p14:tracePt t="63034" x="6669088" y="3171825"/>
          <p14:tracePt t="63051" x="6743700" y="3160713"/>
          <p14:tracePt t="63068" x="6794500" y="3160713"/>
          <p14:tracePt t="63084" x="6829425" y="3154363"/>
          <p14:tracePt t="63101" x="6869113" y="3154363"/>
          <p14:tracePt t="63118" x="6892925" y="3154363"/>
          <p14:tracePt t="63134" x="6921500" y="3154363"/>
          <p14:tracePt t="63151" x="6943725" y="3154363"/>
          <p14:tracePt t="63167" x="6965950" y="3154363"/>
          <p14:tracePt t="63183" x="6983413" y="3154363"/>
          <p14:tracePt t="63200" x="6989763" y="3154363"/>
          <p14:tracePt t="63217" x="7000875" y="3154363"/>
          <p14:tracePt t="63251" x="7007225" y="3154363"/>
          <p14:tracePt t="63284" x="7011988" y="3154363"/>
          <p14:tracePt t="63291" x="7018338" y="3154363"/>
          <p14:tracePt t="63299" x="7023100" y="3154363"/>
          <p14:tracePt t="63317" x="7029450" y="3154363"/>
          <p14:tracePt t="63318" x="7046913" y="3154363"/>
          <p14:tracePt t="63334" x="7064375" y="3154363"/>
          <p14:tracePt t="63351" x="7080250" y="3154363"/>
          <p14:tracePt t="63367" x="7104063" y="3160713"/>
          <p14:tracePt t="63384" x="7137400" y="3165475"/>
          <p14:tracePt t="63401" x="7178675" y="3165475"/>
          <p14:tracePt t="63417" x="7218363" y="3165475"/>
          <p14:tracePt t="63434" x="7286625" y="3165475"/>
          <p14:tracePt t="63451" x="7464425" y="3103563"/>
          <p14:tracePt t="63468" x="7537450" y="3092450"/>
          <p14:tracePt t="63484" x="7600950" y="3086100"/>
          <p14:tracePt t="63500" x="7635875" y="3086100"/>
          <p14:tracePt t="63517" x="7669213" y="3079750"/>
          <p14:tracePt t="63534" x="7693025" y="3074988"/>
          <p14:tracePt t="63551" x="7715250" y="3068638"/>
          <p14:tracePt t="63567" x="7726363" y="3057525"/>
          <p14:tracePt t="63584" x="7732713" y="3051175"/>
          <p14:tracePt t="63601" x="7732713" y="3040063"/>
          <p14:tracePt t="63617" x="7737475" y="3035300"/>
          <p14:tracePt t="63634" x="7743825" y="3022600"/>
          <p14:tracePt t="63651" x="7743825" y="3017838"/>
          <p14:tracePt t="63667" x="7743825" y="3011488"/>
          <p14:tracePt t="63684" x="7732713" y="3000375"/>
          <p14:tracePt t="63701" x="7715250" y="2982913"/>
          <p14:tracePt t="63717" x="7675563" y="2960688"/>
          <p14:tracePt t="63734" x="7623175" y="2936875"/>
          <p14:tracePt t="63751" x="7550150" y="2908300"/>
          <p14:tracePt t="63767" x="7458075" y="2874963"/>
          <p14:tracePt t="63784" x="7343775" y="2835275"/>
          <p14:tracePt t="63801" x="7212013" y="2806700"/>
          <p14:tracePt t="63817" x="7092950" y="2778125"/>
          <p14:tracePt t="63834" x="6954838" y="2760663"/>
          <p14:tracePt t="63851" x="6726238" y="2754313"/>
          <p14:tracePt t="63867" x="6561138" y="2743200"/>
          <p14:tracePt t="63884" x="6378575" y="2725738"/>
          <p14:tracePt t="63901" x="6172200" y="2703513"/>
          <p14:tracePt t="63917" x="5965825" y="2686050"/>
          <p14:tracePt t="63934" x="5737225" y="2663825"/>
          <p14:tracePt t="63951" x="5526088" y="2646363"/>
          <p14:tracePt t="63968" x="5257800" y="2622550"/>
          <p14:tracePt t="63983" x="4983163" y="2606675"/>
          <p14:tracePt t="64000" x="4697413" y="2589213"/>
          <p14:tracePt t="64017" x="4383088" y="2565400"/>
          <p14:tracePt t="64033" x="4075113" y="2549525"/>
          <p14:tracePt t="64051" x="3703638" y="2532063"/>
          <p14:tracePt t="64068" x="3508375" y="2520950"/>
          <p14:tracePt t="64084" x="3325813" y="2520950"/>
          <p14:tracePt t="64101" x="3154363" y="2532063"/>
          <p14:tracePt t="64117" x="3000375" y="2549525"/>
          <p14:tracePt t="64135" x="2863850" y="2560638"/>
          <p14:tracePt t="64151" x="2732088" y="2578100"/>
          <p14:tracePt t="64167" x="2611438" y="2593975"/>
          <p14:tracePt t="64184" x="2514600" y="2606675"/>
          <p14:tracePt t="64201" x="2422525" y="2628900"/>
          <p14:tracePt t="64217" x="2349500" y="2651125"/>
          <p14:tracePt t="64234" x="2263775" y="2668588"/>
          <p14:tracePt t="64251" x="2165350" y="2703513"/>
          <p14:tracePt t="64267" x="2108200" y="2720975"/>
          <p14:tracePt t="64284" x="2063750" y="2743200"/>
          <p14:tracePt t="64301" x="2006600" y="2771775"/>
          <p14:tracePt t="64317" x="1954213" y="2794000"/>
          <p14:tracePt t="64334" x="1908175" y="2817813"/>
          <p14:tracePt t="64351" x="1868488" y="2835275"/>
          <p14:tracePt t="64367" x="1839913" y="2857500"/>
          <p14:tracePt t="64384" x="1811338" y="2879725"/>
          <p14:tracePt t="64401" x="1782763" y="2903538"/>
          <p14:tracePt t="64417" x="1760538" y="2921000"/>
          <p14:tracePt t="64434" x="1736725" y="2943225"/>
          <p14:tracePt t="64451" x="1725613" y="2971800"/>
          <p14:tracePt t="64467" x="1725613" y="2989263"/>
          <p14:tracePt t="64484" x="1725613" y="3006725"/>
          <p14:tracePt t="64501" x="1725613" y="3035300"/>
          <p14:tracePt t="64517" x="1736725" y="3051175"/>
          <p14:tracePt t="64534" x="1749425" y="3074988"/>
          <p14:tracePt t="64550" x="1771650" y="3097213"/>
          <p14:tracePt t="64567" x="1793875" y="3108325"/>
          <p14:tracePt t="64584" x="1822450" y="3125788"/>
          <p14:tracePt t="64601" x="1863725" y="3149600"/>
          <p14:tracePt t="64617" x="1903413" y="3160713"/>
          <p14:tracePt t="64634" x="1965325" y="3178175"/>
          <p14:tracePt t="64651" x="2092325" y="3206750"/>
          <p14:tracePt t="64667" x="2182813" y="3228975"/>
          <p14:tracePt t="64684" x="2314575" y="3235325"/>
          <p14:tracePt t="64701" x="2457450" y="3246438"/>
          <p14:tracePt t="64717" x="2635250" y="3235325"/>
          <p14:tracePt t="64734" x="2828925" y="3211513"/>
          <p14:tracePt t="64750" x="3028950" y="3178175"/>
          <p14:tracePt t="64767" x="3211513" y="3154363"/>
          <p14:tracePt t="64784" x="3400425" y="3125788"/>
          <p14:tracePt t="64801" x="3565525" y="3097213"/>
          <p14:tracePt t="64817" x="3725863" y="3063875"/>
          <p14:tracePt t="64834" x="3857625" y="3035300"/>
          <p14:tracePt t="64850" x="3983038" y="3000375"/>
          <p14:tracePt t="64867" x="4029075" y="2982913"/>
          <p14:tracePt t="64884" x="4057650" y="2978150"/>
          <p14:tracePt t="64901" x="4075113" y="2965450"/>
          <p14:tracePt t="64917" x="4097338" y="2949575"/>
          <p14:tracePt t="64934" x="4108450" y="2936875"/>
          <p14:tracePt t="64950" x="4114800" y="2921000"/>
          <p14:tracePt t="64967" x="4121150" y="2914650"/>
          <p14:tracePt t="65003" x="4121150" y="2903538"/>
          <p14:tracePt t="65019" x="4121150" y="2897188"/>
          <p14:tracePt t="65034" x="4114800" y="2892425"/>
          <p14:tracePt t="65034" x="4092575" y="2879725"/>
          <p14:tracePt t="65050" x="4035425" y="2863850"/>
          <p14:tracePt t="65067" x="3971925" y="2851150"/>
          <p14:tracePt t="65084" x="3863975" y="2846388"/>
          <p14:tracePt t="65101" x="3708400" y="2835275"/>
          <p14:tracePt t="65117" x="3525838" y="2835275"/>
          <p14:tracePt t="65134" x="3343275" y="2835275"/>
          <p14:tracePt t="65151" x="3165475" y="2846388"/>
          <p14:tracePt t="65167" x="3000375" y="2868613"/>
          <p14:tracePt t="65184" x="2846388" y="2903538"/>
          <p14:tracePt t="65201" x="2725738" y="2936875"/>
          <p14:tracePt t="65217" x="2628900" y="2978150"/>
          <p14:tracePt t="65234" x="2589213" y="3000375"/>
          <p14:tracePt t="65251" x="2571750" y="3017838"/>
          <p14:tracePt t="65267" x="2565400" y="3028950"/>
          <p14:tracePt t="65523" x="2560638" y="3028950"/>
          <p14:tracePt t="65531" x="2554288" y="3028950"/>
          <p14:tracePt t="65539" x="2525713" y="3017838"/>
          <p14:tracePt t="65547" x="2503488" y="3006725"/>
          <p14:tracePt t="65552" x="2428875" y="2971800"/>
          <p14:tracePt t="65567" x="2325688" y="2943225"/>
          <p14:tracePt t="65584" x="2222500" y="2914650"/>
          <p14:tracePt t="65601" x="2120900" y="2886075"/>
          <p14:tracePt t="65617" x="2028825" y="2863850"/>
          <p14:tracePt t="65634" x="1954213" y="2851150"/>
          <p14:tracePt t="65650" x="1925638" y="2846388"/>
          <p14:tracePt t="65667" x="1920875" y="2846388"/>
          <p14:tracePt t="65779" x="1914525" y="2846388"/>
          <p14:tracePt t="65783" x="1914525" y="2851150"/>
          <p14:tracePt t="65800" x="1908175" y="2863850"/>
          <p14:tracePt t="65801" x="1908175" y="2874963"/>
          <p14:tracePt t="65817" x="1908175" y="2892425"/>
          <p14:tracePt t="65834" x="1908175" y="2921000"/>
          <p14:tracePt t="65851" x="1914525" y="2954338"/>
          <p14:tracePt t="65867" x="1931988" y="2978150"/>
          <p14:tracePt t="65884" x="1954213" y="3006725"/>
          <p14:tracePt t="65900" x="1971675" y="3022600"/>
          <p14:tracePt t="65917" x="2006600" y="3040063"/>
          <p14:tracePt t="65934" x="2046288" y="3057525"/>
          <p14:tracePt t="65951" x="2079625" y="3074988"/>
          <p14:tracePt t="65967" x="2136775" y="3086100"/>
          <p14:tracePt t="65984" x="2222500" y="3103563"/>
          <p14:tracePt t="66001" x="2332038" y="3121025"/>
          <p14:tracePt t="66017" x="2479675" y="3136900"/>
          <p14:tracePt t="66034" x="2646363" y="3143250"/>
          <p14:tracePt t="66051" x="2897188" y="3143250"/>
          <p14:tracePt t="66067" x="3063875" y="3143250"/>
          <p14:tracePt t="66084" x="3246438" y="3143250"/>
          <p14:tracePt t="66100" x="3429000" y="3132138"/>
          <p14:tracePt t="66117" x="3622675" y="3108325"/>
          <p14:tracePt t="66134" x="3822700" y="3086100"/>
          <p14:tracePt t="66151" x="4000500" y="3035300"/>
          <p14:tracePt t="66167" x="4160838" y="3000375"/>
          <p14:tracePt t="66184" x="4321175" y="2965450"/>
          <p14:tracePt t="66200" x="4457700" y="2914650"/>
          <p14:tracePt t="66217" x="4583113" y="2863850"/>
          <p14:tracePt t="66234" x="4657725" y="2817813"/>
          <p14:tracePt t="66251" x="4686300" y="2800350"/>
          <p14:tracePt t="66299" x="4686300" y="2794000"/>
          <p14:tracePt t="66311" x="4686300" y="2789238"/>
          <p14:tracePt t="66312" x="4675188" y="2782888"/>
          <p14:tracePt t="66317" x="4629150" y="2771775"/>
          <p14:tracePt t="66334" x="4525963" y="2760663"/>
          <p14:tracePt t="66351" x="4378325" y="2743200"/>
          <p14:tracePt t="66367" x="4154488" y="2736850"/>
          <p14:tracePt t="66384" x="3868738" y="2725738"/>
          <p14:tracePt t="66400" x="3543300" y="2714625"/>
          <p14:tracePt t="66417" x="3217863" y="2703513"/>
          <p14:tracePt t="66434" x="2921000" y="2703513"/>
          <p14:tracePt t="66451" x="2520950" y="2725738"/>
          <p14:tracePt t="66467" x="2320925" y="2736850"/>
          <p14:tracePt t="66484" x="2160588" y="2760663"/>
          <p14:tracePt t="66500" x="2039938" y="2789238"/>
          <p14:tracePt t="66517" x="1943100" y="2817813"/>
          <p14:tracePt t="66534" x="1885950" y="2846388"/>
          <p14:tracePt t="66551" x="1846263" y="2863850"/>
          <p14:tracePt t="66567" x="1828800" y="2874963"/>
          <p14:tracePt t="66584" x="1817688" y="2892425"/>
          <p14:tracePt t="66600" x="1811338" y="2903538"/>
          <p14:tracePt t="66617" x="1811338" y="2921000"/>
          <p14:tracePt t="66634" x="1811338" y="2936875"/>
          <p14:tracePt t="66634" x="1806575" y="2943225"/>
          <p14:tracePt t="66651" x="1806575" y="2971800"/>
          <p14:tracePt t="66667" x="1806575" y="2989263"/>
          <p14:tracePt t="66684" x="1806575" y="3011488"/>
          <p14:tracePt t="66700" x="1811338" y="3017838"/>
          <p14:tracePt t="66717" x="1817688" y="3022600"/>
          <p14:tracePt t="66734" x="1822450" y="3035300"/>
          <p14:tracePt t="66751" x="1835150" y="3035300"/>
          <p14:tracePt t="66767" x="1846263" y="3040063"/>
          <p14:tracePt t="66784" x="1868488" y="3051175"/>
          <p14:tracePt t="66800" x="1885950" y="3057525"/>
          <p14:tracePt t="66817" x="1897063" y="3057525"/>
          <p14:tracePt t="66834" x="1903413" y="3057525"/>
          <p14:tracePt t="66850" x="1914525" y="3068638"/>
          <p14:tracePt t="66867" x="1925638" y="3079750"/>
          <p14:tracePt t="66884" x="1954213" y="3092450"/>
          <p14:tracePt t="66900" x="1982788" y="3114675"/>
          <p14:tracePt t="66917" x="2035175" y="3136900"/>
          <p14:tracePt t="66934" x="2092325" y="3171825"/>
          <p14:tracePt t="66950" x="2165350" y="3200400"/>
          <p14:tracePt t="66967" x="2263775" y="3240088"/>
          <p14:tracePt t="66984" x="2365375" y="3263900"/>
          <p14:tracePt t="67000" x="2457450" y="3286125"/>
          <p14:tracePt t="67017" x="2536825" y="3297238"/>
          <p14:tracePt t="67034" x="2611438" y="3314700"/>
          <p14:tracePt t="67051" x="2703513" y="3321050"/>
          <p14:tracePt t="67067" x="2782888" y="3325813"/>
          <p14:tracePt t="67084" x="2874963" y="3325813"/>
          <p14:tracePt t="67100" x="2960688" y="3325813"/>
          <p14:tracePt t="67117" x="3040063" y="3325813"/>
          <p14:tracePt t="67134" x="3121025" y="3314700"/>
          <p14:tracePt t="67151" x="3200400" y="3308350"/>
          <p14:tracePt t="67167" x="3275013" y="3308350"/>
          <p14:tracePt t="67184" x="3343275" y="3308350"/>
          <p14:tracePt t="67200" x="3400425" y="3308350"/>
          <p14:tracePt t="67217" x="3463925" y="3308350"/>
          <p14:tracePt t="67234" x="3514725" y="3303588"/>
          <p14:tracePt t="67250" x="3606800" y="3297238"/>
          <p14:tracePt t="67267" x="3668713" y="3292475"/>
          <p14:tracePt t="67284" x="3721100" y="3292475"/>
          <p14:tracePt t="67300" x="3760788" y="3286125"/>
          <p14:tracePt t="67317" x="3783013" y="3279775"/>
          <p14:tracePt t="67334" x="3794125" y="3279775"/>
          <p14:tracePt t="67427" x="3800475" y="3275013"/>
          <p14:tracePt t="67433" x="3817938" y="3257550"/>
          <p14:tracePt t="67451" x="3829050" y="3246438"/>
          <p14:tracePt t="67451" x="3863975" y="3206750"/>
          <p14:tracePt t="67467" x="3925888" y="3121025"/>
          <p14:tracePt t="67484" x="3994150" y="3011488"/>
          <p14:tracePt t="67500" x="4046538" y="2908300"/>
          <p14:tracePt t="67517" x="4075113" y="2822575"/>
          <p14:tracePt t="67534" x="4075113" y="2743200"/>
          <p14:tracePt t="67550" x="4075113" y="2663825"/>
          <p14:tracePt t="67567" x="4057650" y="2571750"/>
          <p14:tracePt t="67584" x="4051300" y="2479675"/>
          <p14:tracePt t="67600" x="4046538" y="2411413"/>
          <p14:tracePt t="67617" x="4029075" y="2343150"/>
          <p14:tracePt t="67634" x="4011613" y="2297113"/>
          <p14:tracePt t="67650" x="3983038" y="2239963"/>
          <p14:tracePt t="67667" x="3971925" y="2217738"/>
          <p14:tracePt t="67684" x="3954463" y="2182813"/>
          <p14:tracePt t="67700" x="3932238" y="2143125"/>
          <p14:tracePt t="67718" x="3903663" y="2108200"/>
          <p14:tracePt t="67734" x="3879850" y="2079625"/>
          <p14:tracePt t="67750" x="3857625" y="2051050"/>
          <p14:tracePt t="67767" x="3840163" y="2028825"/>
          <p14:tracePt t="67784" x="3822700" y="2006600"/>
          <p14:tracePt t="67801" x="3806825" y="1982788"/>
          <p14:tracePt t="67817" x="3794125" y="1965325"/>
          <p14:tracePt t="67834" x="3789363" y="1960563"/>
          <p14:tracePt t="67850" x="3783013" y="1949450"/>
          <p14:tracePt t="67867" x="3771900" y="1936750"/>
          <p14:tracePt t="67884" x="3760788" y="1925638"/>
          <p14:tracePt t="67900" x="3743325" y="1908175"/>
          <p14:tracePt t="67917" x="3732213" y="1892300"/>
          <p14:tracePt t="67934" x="3708400" y="1879600"/>
          <p14:tracePt t="67950" x="3692525" y="1863725"/>
          <p14:tracePt t="67967" x="3657600" y="1846263"/>
          <p14:tracePt t="67984" x="3617913" y="1822450"/>
          <p14:tracePt t="68000" x="3571875" y="1806575"/>
          <p14:tracePt t="68017" x="3532188" y="1789113"/>
          <p14:tracePt t="68034" x="3475038" y="1760538"/>
          <p14:tracePt t="68051" x="3435350" y="1743075"/>
          <p14:tracePt t="68067" x="3411538" y="1731963"/>
          <p14:tracePt t="68084" x="3382963" y="1725613"/>
          <p14:tracePt t="68101" x="3378200" y="1725613"/>
          <p14:tracePt t="68117" x="3365500" y="1725613"/>
          <p14:tracePt t="68155" x="3360738" y="1725613"/>
          <p14:tracePt t="68171" x="3354388" y="1725613"/>
          <p14:tracePt t="68179" x="3349625" y="1725613"/>
          <p14:tracePt t="68187" x="3343275" y="1725613"/>
          <p14:tracePt t="68200" x="3332163" y="1725613"/>
          <p14:tracePt t="68217" x="3321050" y="1725613"/>
          <p14:tracePt t="68234" x="3314700" y="1736725"/>
          <p14:tracePt t="68250" x="3303588" y="1743075"/>
          <p14:tracePt t="68267" x="3297238" y="1749425"/>
          <p14:tracePt t="68435" x="3297238" y="1743075"/>
          <p14:tracePt t="68444" x="3297238" y="1731963"/>
          <p14:tracePt t="68451" x="3308350" y="1674813"/>
          <p14:tracePt t="68467" x="3308350" y="1646238"/>
          <p14:tracePt t="68468" x="3314700" y="1589088"/>
          <p14:tracePt t="68484" x="3314700" y="1543050"/>
          <p14:tracePt t="68500" x="3314700" y="1479550"/>
          <p14:tracePt t="68517" x="3314700" y="1428750"/>
          <p14:tracePt t="68534" x="3314700" y="1393825"/>
          <p14:tracePt t="68550" x="3314700" y="1371600"/>
          <p14:tracePt t="68567" x="3314700" y="1365250"/>
          <p14:tracePt t="68584" x="3314700" y="1360488"/>
          <p14:tracePt t="68683" x="3303588" y="1360488"/>
          <p14:tracePt t="68699" x="3297238" y="1365250"/>
          <p14:tracePt t="68715" x="3297238" y="1371600"/>
          <p14:tracePt t="68727" x="3292475" y="1382713"/>
          <p14:tracePt t="68734" x="3286125" y="1393825"/>
          <p14:tracePt t="68734" x="3268663" y="1435100"/>
          <p14:tracePt t="68750" x="3263900" y="1479550"/>
          <p14:tracePt t="68767" x="3263900" y="1525588"/>
          <p14:tracePt t="68784" x="3257550" y="1571625"/>
          <p14:tracePt t="68800" x="3257550" y="1606550"/>
          <p14:tracePt t="68817" x="3257550" y="1622425"/>
          <p14:tracePt t="68834" x="3257550" y="1635125"/>
          <p14:tracePt t="69099" x="3263900" y="1635125"/>
          <p14:tracePt t="69107" x="3275013" y="1635125"/>
          <p14:tracePt t="69115" x="3308350" y="1646238"/>
          <p14:tracePt t="69117" x="3429000" y="1674813"/>
          <p14:tracePt t="69134" x="3589338" y="1708150"/>
          <p14:tracePt t="69150" x="3732213" y="1720850"/>
          <p14:tracePt t="69167" x="3851275" y="1736725"/>
          <p14:tracePt t="69184" x="3914775" y="1736725"/>
          <p14:tracePt t="69201" x="3932238" y="1736725"/>
          <p14:tracePt t="70083" x="3949700" y="1736725"/>
          <p14:tracePt t="70091" x="3989388" y="1736725"/>
          <p14:tracePt t="70099" x="4057650" y="1736725"/>
          <p14:tracePt t="70106" x="4286250" y="1725613"/>
          <p14:tracePt t="70117" x="4714875" y="1692275"/>
          <p14:tracePt t="70134" x="5246688" y="1639888"/>
          <p14:tracePt t="70150" x="5737225" y="1606550"/>
          <p14:tracePt t="70167" x="6165850" y="1571625"/>
          <p14:tracePt t="70184" x="6480175" y="1536700"/>
          <p14:tracePt t="70201" x="6646863" y="1531938"/>
          <p14:tracePt t="70218" x="6726238" y="1520825"/>
          <p14:tracePt t="70234" x="6750050" y="1520825"/>
          <p14:tracePt t="70275" x="6754813" y="1520825"/>
          <p14:tracePt t="70283" x="6765925" y="1520825"/>
          <p14:tracePt t="70293" x="6772275" y="1520825"/>
          <p14:tracePt t="70304" x="6778625" y="1525588"/>
          <p14:tracePt t="70317" x="6783388" y="1531938"/>
          <p14:tracePt t="70334" x="6794500" y="1536700"/>
          <p14:tracePt t="70350" x="6800850" y="1536700"/>
          <p14:tracePt t="70523" x="6794500" y="1536700"/>
          <p14:tracePt t="70531" x="6783388" y="1536700"/>
          <p14:tracePt t="70543" x="6765925" y="1536700"/>
          <p14:tracePt t="70544" x="6726238" y="1531938"/>
          <p14:tracePt t="70550" x="6600825" y="1520825"/>
          <p14:tracePt t="70567" x="6394450" y="1520825"/>
          <p14:tracePt t="70584" x="6086475" y="1514475"/>
          <p14:tracePt t="70600" x="5686425" y="1514475"/>
          <p14:tracePt t="70617" x="5297488" y="1525588"/>
          <p14:tracePt t="70634" x="5022850" y="1554163"/>
          <p14:tracePt t="70650" x="4806950" y="1577975"/>
          <p14:tracePt t="70668" x="4772025" y="1589088"/>
          <p14:tracePt t="70963" x="4765675" y="1589088"/>
          <p14:tracePt t="70971" x="4754563" y="1589088"/>
          <p14:tracePt t="70979" x="4749800" y="1589088"/>
          <p14:tracePt t="70987" x="4714875" y="1593850"/>
          <p14:tracePt t="71000" x="4679950" y="1600200"/>
          <p14:tracePt t="71017" x="4664075" y="1600200"/>
          <p14:tracePt t="71131" x="4668838" y="1600200"/>
          <p14:tracePt t="71139" x="4686300" y="1593850"/>
          <p14:tracePt t="71147" x="4714875" y="1589088"/>
          <p14:tracePt t="71155" x="4754563" y="1577975"/>
          <p14:tracePt t="71167" x="4822825" y="1577975"/>
          <p14:tracePt t="71167" x="4989513" y="1565275"/>
          <p14:tracePt t="71184" x="5194300" y="1554163"/>
          <p14:tracePt t="71200" x="5394325" y="1549400"/>
          <p14:tracePt t="71217" x="5600700" y="1549400"/>
          <p14:tracePt t="71234" x="5772150" y="1549400"/>
          <p14:tracePt t="71250" x="5972175" y="1549400"/>
          <p14:tracePt t="71267" x="6051550" y="1554163"/>
          <p14:tracePt t="71284" x="6097588" y="1560513"/>
          <p14:tracePt t="71301" x="6121400" y="1560513"/>
          <p14:tracePt t="71317" x="6126163" y="1565275"/>
          <p14:tracePt t="71420" x="6121400" y="1565275"/>
          <p14:tracePt t="71428" x="6092825" y="1571625"/>
          <p14:tracePt t="71435" x="6040438" y="1571625"/>
          <p14:tracePt t="71435" x="5961063" y="1571625"/>
          <p14:tracePt t="71450" x="5583238" y="1565275"/>
          <p14:tracePt t="71467" x="5200650" y="1554163"/>
          <p14:tracePt t="71483" x="4794250" y="1531938"/>
          <p14:tracePt t="71500" x="4464050" y="1514475"/>
          <p14:tracePt t="71517" x="4257675" y="1514475"/>
          <p14:tracePt t="71534" x="4165600" y="1514475"/>
          <p14:tracePt t="71550" x="4137025" y="1514475"/>
          <p14:tracePt t="71659" x="4149725" y="1514475"/>
          <p14:tracePt t="71667" x="4178300" y="1520825"/>
          <p14:tracePt t="71676" x="4217988" y="1525588"/>
          <p14:tracePt t="71683" x="4349750" y="1531938"/>
          <p14:tracePt t="71693" x="4422775" y="1543050"/>
          <p14:tracePt t="71700" x="4611688" y="1565275"/>
          <p14:tracePt t="71717" x="4818063" y="1582738"/>
          <p14:tracePt t="71734" x="4989513" y="1589088"/>
          <p14:tracePt t="71750" x="5108575" y="1606550"/>
          <p14:tracePt t="71767" x="5149850" y="1606550"/>
          <p14:tracePt t="71835" x="5137150" y="1611313"/>
          <p14:tracePt t="71843" x="5108575" y="1617663"/>
          <p14:tracePt t="71851" x="5006975" y="1628775"/>
          <p14:tracePt t="71867" x="4932363" y="1635125"/>
          <p14:tracePt t="71867" x="4783138" y="1635125"/>
          <p14:tracePt t="71884" x="4692650" y="1639888"/>
          <p14:tracePt t="71900" x="4675188" y="1639888"/>
          <p14:tracePt t="71980" x="4686300" y="1639888"/>
          <p14:tracePt t="71995" x="4692650" y="1639888"/>
          <p14:tracePt t="72003" x="4703763" y="1639888"/>
          <p14:tracePt t="72011" x="4708525" y="1639888"/>
          <p14:tracePt t="72307" x="4708525" y="1646238"/>
          <p14:tracePt t="72315" x="4708525" y="1657350"/>
          <p14:tracePt t="72317" x="4708525" y="1663700"/>
          <p14:tracePt t="72333" x="4708525" y="1668463"/>
          <p14:tracePt t="72334" x="4708525" y="1679575"/>
          <p14:tracePt t="72351" x="4708525" y="1685925"/>
          <p14:tracePt t="72367" x="4708525" y="1703388"/>
          <p14:tracePt t="72384" x="4708525" y="1708150"/>
          <p14:tracePt t="72400" x="4708525" y="1714500"/>
          <p14:tracePt t="72496" x="4714875" y="1714500"/>
          <p14:tracePt t="72523" x="4721225" y="1708150"/>
          <p14:tracePt t="72533" x="4721225" y="1703388"/>
          <p14:tracePt t="72539" x="4725988" y="1692275"/>
          <p14:tracePt t="72550" x="4725988" y="1679575"/>
          <p14:tracePt t="72567" x="4725988" y="1668463"/>
          <p14:tracePt t="72583" x="4714875" y="1651000"/>
          <p14:tracePt t="72600" x="4675188" y="1635125"/>
          <p14:tracePt t="72617" x="4618038" y="1617663"/>
          <p14:tracePt t="72633" x="4537075" y="1611313"/>
          <p14:tracePt t="72650" x="4383088" y="1611313"/>
          <p14:tracePt t="72667" x="4275138" y="1611313"/>
          <p14:tracePt t="72684" x="4200525" y="1635125"/>
          <p14:tracePt t="72700" x="4143375" y="1651000"/>
          <p14:tracePt t="72717" x="4121150" y="1674813"/>
          <p14:tracePt t="72733" x="4114800" y="1685925"/>
          <p14:tracePt t="72750" x="4114800" y="1697038"/>
          <p14:tracePt t="72767" x="4114800" y="1703388"/>
          <p14:tracePt t="72784" x="4114800" y="1708150"/>
          <p14:tracePt t="72800" x="4114800" y="1720850"/>
          <p14:tracePt t="72817" x="4121150" y="1725613"/>
          <p14:tracePt t="72833" x="4149725" y="1743075"/>
          <p14:tracePt t="72850" x="4297363" y="1778000"/>
          <p14:tracePt t="72867" x="4464050" y="1793875"/>
          <p14:tracePt t="72884" x="4657725" y="1793875"/>
          <p14:tracePt t="72900" x="4840288" y="1789113"/>
          <p14:tracePt t="72917" x="5006975" y="1765300"/>
          <p14:tracePt t="72933" x="5108575" y="1736725"/>
          <p14:tracePt t="72950" x="5149850" y="1720850"/>
          <p14:tracePt t="72967" x="5154613" y="1708150"/>
          <p14:tracePt t="72983" x="5154613" y="1697038"/>
          <p14:tracePt t="73000" x="5154613" y="1685925"/>
          <p14:tracePt t="73017" x="5137150" y="1674813"/>
          <p14:tracePt t="73033" x="5092700" y="1657350"/>
          <p14:tracePt t="73050" x="4897438" y="1635125"/>
          <p14:tracePt t="73067" x="4708525" y="1628775"/>
          <p14:tracePt t="73084" x="4486275" y="1628775"/>
          <p14:tracePt t="73100" x="4275138" y="1628775"/>
          <p14:tracePt t="73117" x="4086225" y="1646238"/>
          <p14:tracePt t="73133" x="3960813" y="1668463"/>
          <p14:tracePt t="73150" x="3903663" y="1685925"/>
          <p14:tracePt t="73167" x="3892550" y="1697038"/>
          <p14:tracePt t="73267" x="3897313" y="1708150"/>
          <p14:tracePt t="73283" x="3903663" y="1708150"/>
          <p14:tracePt t="73291" x="3908425" y="1714500"/>
          <p14:tracePt t="73378" x="3914775" y="1714500"/>
          <p14:tracePt t="73418" x="3925888" y="1714500"/>
          <p14:tracePt t="73427" x="3937000" y="1714500"/>
          <p14:tracePt t="73435" x="3960813" y="1714500"/>
          <p14:tracePt t="73439" x="3989388" y="1720850"/>
          <p14:tracePt t="73450" x="4108450" y="1720850"/>
          <p14:tracePt t="73467" x="4206875" y="1720850"/>
          <p14:tracePt t="73483" x="4275138" y="1720850"/>
          <p14:tracePt t="73500" x="4308475" y="1720850"/>
          <p14:tracePt t="73517" x="4314825" y="1714500"/>
          <p14:tracePt t="73603" x="4303713" y="1708150"/>
          <p14:tracePt t="73611" x="4279900" y="1703388"/>
          <p14:tracePt t="73619" x="4240213" y="1697038"/>
          <p14:tracePt t="73627" x="4189413" y="1697038"/>
          <p14:tracePt t="73635" x="4051300" y="1679575"/>
          <p14:tracePt t="73650" x="3817938" y="1674813"/>
          <p14:tracePt t="73667" x="3675063" y="1674813"/>
          <p14:tracePt t="73683" x="3543300" y="1674813"/>
          <p14:tracePt t="73700" x="3446463" y="1685925"/>
          <p14:tracePt t="73717" x="3389313" y="1703388"/>
          <p14:tracePt t="73733" x="3354388" y="1725613"/>
          <p14:tracePt t="73750" x="3336925" y="1749425"/>
          <p14:tracePt t="73767" x="3321050" y="1778000"/>
          <p14:tracePt t="73783" x="3303588" y="1806575"/>
          <p14:tracePt t="73800" x="3292475" y="1835150"/>
          <p14:tracePt t="73817" x="3292475" y="1874838"/>
          <p14:tracePt t="73833" x="3292475" y="1920875"/>
          <p14:tracePt t="73850" x="3325813" y="1982788"/>
          <p14:tracePt t="73867" x="3371850" y="2017713"/>
          <p14:tracePt t="73884" x="3435350" y="2051050"/>
          <p14:tracePt t="73900" x="3514725" y="2085975"/>
          <p14:tracePt t="73917" x="3594100" y="2108200"/>
          <p14:tracePt t="73933" x="3668713" y="2114550"/>
          <p14:tracePt t="73950" x="3714750" y="2120900"/>
          <p14:tracePt t="73968" x="3732213" y="2120900"/>
          <p14:tracePt t="73983" x="3736975" y="2120900"/>
          <p14:tracePt t="74851" x="3736975" y="2125663"/>
          <p14:tracePt t="74851" x="3736975" y="2136775"/>
          <p14:tracePt t="74867" x="3736975" y="2160588"/>
          <p14:tracePt t="74875" x="3736975" y="2171700"/>
          <p14:tracePt t="74883" x="3736975" y="2193925"/>
          <p14:tracePt t="74891" x="3736975" y="2274888"/>
          <p14:tracePt t="74900" x="3736975" y="2393950"/>
          <p14:tracePt t="74916" x="3736975" y="2503488"/>
          <p14:tracePt t="74933" x="3736975" y="2606675"/>
          <p14:tracePt t="74950" x="3736975" y="2708275"/>
          <p14:tracePt t="74967" x="3732213" y="2749550"/>
          <p14:tracePt t="74983" x="3732213" y="2771775"/>
          <p14:tracePt t="75000" x="3732213" y="2782888"/>
          <p14:tracePt t="75099" x="3736975" y="2789238"/>
          <p14:tracePt t="75110" x="3749675" y="2794000"/>
          <p14:tracePt t="75115" x="3754438" y="2794000"/>
          <p14:tracePt t="75115" x="3765550" y="2794000"/>
          <p14:tracePt t="75123" x="3783013" y="2800350"/>
          <p14:tracePt t="75133" x="3811588" y="2806700"/>
          <p14:tracePt t="75150" x="3851275" y="2806700"/>
          <p14:tracePt t="75166" x="3879850" y="2811463"/>
          <p14:tracePt t="75183" x="3908425" y="2811463"/>
          <p14:tracePt t="75200" x="3921125" y="2811463"/>
          <p14:tracePt t="75216" x="3925888" y="2811463"/>
          <p14:tracePt t="75371" x="3921125" y="2806700"/>
          <p14:tracePt t="75379" x="3897313" y="2794000"/>
          <p14:tracePt t="75379" x="3868738" y="2778125"/>
          <p14:tracePt t="75395" x="3829050" y="2754313"/>
          <p14:tracePt t="75403" x="3771900" y="2725738"/>
          <p14:tracePt t="75411" x="3714750" y="2703513"/>
          <p14:tracePt t="75419" x="3571875" y="2651125"/>
          <p14:tracePt t="75433" x="3400425" y="2611438"/>
          <p14:tracePt t="75450" x="3097213" y="2571750"/>
          <p14:tracePt t="75467" x="2892425" y="2565400"/>
          <p14:tracePt t="75483" x="2708275" y="2554288"/>
          <p14:tracePt t="75500" x="2525713" y="2560638"/>
          <p14:tracePt t="75516" x="2365375" y="2571750"/>
          <p14:tracePt t="75533" x="2263775" y="2593975"/>
          <p14:tracePt t="75550" x="2217738" y="2617788"/>
          <p14:tracePt t="75567" x="2193925" y="2635250"/>
          <p14:tracePt t="75585" x="2189163" y="2646363"/>
          <p14:tracePt t="75600" x="2182813" y="2663825"/>
          <p14:tracePt t="75616" x="2182813" y="2674938"/>
          <p14:tracePt t="75633" x="2182813" y="2686050"/>
          <p14:tracePt t="75650" x="2211388" y="2720975"/>
          <p14:tracePt t="75667" x="2246313" y="2749550"/>
          <p14:tracePt t="75684" x="2292350" y="2771775"/>
          <p14:tracePt t="75700" x="2365375" y="2800350"/>
          <p14:tracePt t="75717" x="2508250" y="2835275"/>
          <p14:tracePt t="75733" x="2703513" y="2851150"/>
          <p14:tracePt t="75750" x="2949575" y="2863850"/>
          <p14:tracePt t="75766" x="3160713" y="2863850"/>
          <p14:tracePt t="75783" x="3365500" y="2840038"/>
          <p14:tracePt t="75800" x="3554413" y="2811463"/>
          <p14:tracePt t="75817" x="3703638" y="2771775"/>
          <p14:tracePt t="75833" x="3817938" y="2725738"/>
          <p14:tracePt t="75850" x="3903663" y="2674938"/>
          <p14:tracePt t="75867" x="3908425" y="2657475"/>
          <p14:tracePt t="75907" x="3908425" y="2646363"/>
          <p14:tracePt t="75911" x="3908425" y="2635250"/>
          <p14:tracePt t="75917" x="3903663" y="2617788"/>
          <p14:tracePt t="75933" x="3875088" y="2589213"/>
          <p14:tracePt t="75950" x="3835400" y="2560638"/>
          <p14:tracePt t="75966" x="3778250" y="2536825"/>
          <p14:tracePt t="75983" x="3703638" y="2520950"/>
          <p14:tracePt t="76000" x="3600450" y="2508250"/>
          <p14:tracePt t="76017" x="3492500" y="2503488"/>
          <p14:tracePt t="76033" x="3394075" y="2503488"/>
          <p14:tracePt t="76050" x="3297238" y="2532063"/>
          <p14:tracePt t="76067" x="3251200" y="2565400"/>
          <p14:tracePt t="76083" x="3235325" y="2589213"/>
          <p14:tracePt t="76100" x="3222625" y="2611438"/>
          <p14:tracePt t="76117" x="3222625" y="2628900"/>
          <p14:tracePt t="76133" x="3222625" y="2640013"/>
          <p14:tracePt t="76150" x="3222625" y="2651125"/>
          <p14:tracePt t="76166" x="3235325" y="2663825"/>
          <p14:tracePt t="76183" x="3263900" y="2686050"/>
          <p14:tracePt t="76200" x="3297238" y="2703513"/>
          <p14:tracePt t="76217" x="3349625" y="2720975"/>
          <p14:tracePt t="76233" x="3411538" y="2732088"/>
          <p14:tracePt t="76250" x="3479800" y="2743200"/>
          <p14:tracePt t="76267" x="3497263" y="2749550"/>
          <p14:tracePt t="76827" x="3492500" y="2749550"/>
          <p14:tracePt t="76835" x="3486150" y="2749550"/>
          <p14:tracePt t="76838" x="3479800" y="2743200"/>
          <p14:tracePt t="76850" x="3468688" y="2736850"/>
          <p14:tracePt t="76867" x="3463925" y="2736850"/>
          <p14:tracePt t="76883" x="3451225" y="2732088"/>
          <p14:tracePt t="76900" x="3446463" y="2725738"/>
          <p14:tracePt t="76917" x="3440113" y="2720975"/>
          <p14:tracePt t="77019" x="3440113" y="2732088"/>
          <p14:tracePt t="77027" x="3440113" y="2749550"/>
          <p14:tracePt t="77035" x="3451225" y="2817813"/>
          <p14:tracePt t="77050" x="3475038" y="2857500"/>
          <p14:tracePt t="77051" x="3525838" y="2949575"/>
          <p14:tracePt t="77067" x="3600450" y="3035300"/>
          <p14:tracePt t="77083" x="3675063" y="3108325"/>
          <p14:tracePt t="77100" x="3732213" y="3154363"/>
          <p14:tracePt t="77116" x="3789363" y="3189288"/>
          <p14:tracePt t="77133" x="3835400" y="3206750"/>
          <p14:tracePt t="77150" x="3857625" y="3211513"/>
          <p14:tracePt t="77166" x="3863975" y="3217863"/>
          <p14:tracePt t="77909" x="0" y="0"/>
        </p14:tracePtLst>
        <p14:tracePtLst>
          <p14:tracePt t="82818" x="1549400" y="3365500"/>
          <p14:tracePt t="82826" x="1531938" y="3360738"/>
          <p14:tracePt t="82834" x="1508125" y="3360738"/>
          <p14:tracePt t="82842" x="1485900" y="3360738"/>
          <p14:tracePt t="82858" x="1479550" y="3360738"/>
          <p14:tracePt t="82873" x="1463675" y="3360738"/>
          <p14:tracePt t="82874" x="1439863" y="3360738"/>
          <p14:tracePt t="82891" x="1422400" y="3365500"/>
          <p14:tracePt t="82906" x="1406525" y="3371850"/>
          <p14:tracePt t="82930" x="1371600" y="3378200"/>
          <p14:tracePt t="82945" x="1325563" y="3382963"/>
          <p14:tracePt t="82962" x="1274763" y="3394075"/>
          <p14:tracePt t="82973" x="1228725" y="3400425"/>
          <p14:tracePt t="82990" x="1206500" y="3406775"/>
          <p14:tracePt t="83010" x="1182688" y="3417888"/>
          <p14:tracePt t="83026" x="1171575" y="3429000"/>
          <p14:tracePt t="83042" x="1160463" y="3451225"/>
          <p14:tracePt t="83058" x="1160463" y="3479800"/>
          <p14:tracePt t="83074" x="1154113" y="3514725"/>
          <p14:tracePt t="83106" x="1160463" y="3536950"/>
          <p14:tracePt t="83114" x="1171575" y="3571875"/>
          <p14:tracePt t="83123" x="1200150" y="3611563"/>
          <p14:tracePt t="83140" x="1222375" y="3640138"/>
          <p14:tracePt t="83162" x="1246188" y="3668713"/>
          <p14:tracePt t="83173" x="1268413" y="3679825"/>
          <p14:tracePt t="83190" x="1285875" y="3697288"/>
          <p14:tracePt t="83206" x="1303338" y="3703638"/>
          <p14:tracePt t="83223" x="1320800" y="3714750"/>
          <p14:tracePt t="83240" x="1354138" y="3725863"/>
          <p14:tracePt t="83256" x="1400175" y="3732213"/>
          <p14:tracePt t="83273" x="1520825" y="3736975"/>
          <p14:tracePt t="83290" x="1600200" y="3743325"/>
          <p14:tracePt t="83306" x="1674813" y="3743325"/>
          <p14:tracePt t="83323" x="1743075" y="3736975"/>
          <p14:tracePt t="83340" x="1806575" y="3732213"/>
          <p14:tracePt t="83356" x="1857375" y="3725863"/>
          <p14:tracePt t="83373" x="1931988" y="3714750"/>
          <p14:tracePt t="83390" x="2011363" y="3697288"/>
          <p14:tracePt t="83407" x="2114550" y="3686175"/>
          <p14:tracePt t="83423" x="2228850" y="3651250"/>
          <p14:tracePt t="83440" x="2325688" y="3635375"/>
          <p14:tracePt t="83456" x="2411413" y="3617913"/>
          <p14:tracePt t="83473" x="2532063" y="3606800"/>
          <p14:tracePt t="83490" x="2611438" y="3589338"/>
          <p14:tracePt t="83507" x="2686050" y="3582988"/>
          <p14:tracePt t="83523" x="2778125" y="3578225"/>
          <p14:tracePt t="83540" x="2857500" y="3565525"/>
          <p14:tracePt t="83556" x="2949575" y="3549650"/>
          <p14:tracePt t="83573" x="3046413" y="3543300"/>
          <p14:tracePt t="83590" x="3136900" y="3536950"/>
          <p14:tracePt t="83606" x="3246438" y="3532188"/>
          <p14:tracePt t="83623" x="3349625" y="3521075"/>
          <p14:tracePt t="83640" x="3446463" y="3521075"/>
          <p14:tracePt t="83656" x="3532188" y="3521075"/>
          <p14:tracePt t="83673" x="3651250" y="3521075"/>
          <p14:tracePt t="83690" x="3714750" y="3521075"/>
          <p14:tracePt t="83706" x="3760788" y="3521075"/>
          <p14:tracePt t="83723" x="3794125" y="3521075"/>
          <p14:tracePt t="83739" x="3829050" y="3521075"/>
          <p14:tracePt t="83756" x="3846513" y="3525838"/>
          <p14:tracePt t="83773" x="3868738" y="3525838"/>
          <p14:tracePt t="83890" x="3863975" y="3525838"/>
          <p14:tracePt t="83899" x="3840163" y="3525838"/>
          <p14:tracePt t="83900" x="3800475" y="3525838"/>
          <p14:tracePt t="83906" x="3651250" y="3508375"/>
          <p14:tracePt t="83923" x="3468688" y="3503613"/>
          <p14:tracePt t="83940" x="3240088" y="3486150"/>
          <p14:tracePt t="83956" x="2982913" y="3457575"/>
          <p14:tracePt t="83973" x="2732088" y="3446463"/>
          <p14:tracePt t="83990" x="2525713" y="3440113"/>
          <p14:tracePt t="84006" x="2354263" y="3435350"/>
          <p14:tracePt t="84024" x="2217738" y="3435350"/>
          <p14:tracePt t="84040" x="2103438" y="3440113"/>
          <p14:tracePt t="84057" x="2011363" y="3457575"/>
          <p14:tracePt t="84073" x="1908175" y="3475038"/>
          <p14:tracePt t="84090" x="1846263" y="3497263"/>
          <p14:tracePt t="84106" x="1800225" y="3514725"/>
          <p14:tracePt t="84123" x="1765300" y="3525838"/>
          <p14:tracePt t="84139" x="1754188" y="3543300"/>
          <p14:tracePt t="84156" x="1749425" y="3554413"/>
          <p14:tracePt t="84173" x="1749425" y="3565525"/>
          <p14:tracePt t="84190" x="1749425" y="3594100"/>
          <p14:tracePt t="84206" x="1765300" y="3622675"/>
          <p14:tracePt t="84223" x="1782763" y="3651250"/>
          <p14:tracePt t="84239" x="1828800" y="3679825"/>
          <p14:tracePt t="84256" x="1868488" y="3708400"/>
          <p14:tracePt t="84273" x="1949450" y="3743325"/>
          <p14:tracePt t="84290" x="2028825" y="3765550"/>
          <p14:tracePt t="84306" x="2132013" y="3771900"/>
          <p14:tracePt t="84323" x="2274888" y="3778250"/>
          <p14:tracePt t="84339" x="2451100" y="3778250"/>
          <p14:tracePt t="84356" x="2635250" y="3765550"/>
          <p14:tracePt t="84373" x="2794000" y="3760788"/>
          <p14:tracePt t="84390" x="2908300" y="3754438"/>
          <p14:tracePt t="84406" x="3017838" y="3743325"/>
          <p14:tracePt t="84423" x="3097213" y="3736975"/>
          <p14:tracePt t="84440" x="3171825" y="3732213"/>
          <p14:tracePt t="84456" x="3222625" y="3721100"/>
          <p14:tracePt t="84473" x="3292475" y="3708400"/>
          <p14:tracePt t="84490" x="3343275" y="3708400"/>
          <p14:tracePt t="84506" x="3389313" y="3703638"/>
          <p14:tracePt t="84523" x="3435350" y="3697288"/>
          <p14:tracePt t="84539" x="3486150" y="3697288"/>
          <p14:tracePt t="84556" x="3536950" y="3697288"/>
          <p14:tracePt t="84573" x="3594100" y="3697288"/>
          <p14:tracePt t="84590" x="3646488" y="3697288"/>
          <p14:tracePt t="84606" x="3692525" y="3697288"/>
          <p14:tracePt t="84623" x="3714750" y="3697288"/>
          <p14:tracePt t="84639" x="3736975" y="3697288"/>
          <p14:tracePt t="84656" x="3749675" y="3697288"/>
          <p14:tracePt t="84673" x="3760788" y="3697288"/>
          <p14:tracePt t="84690" x="3771900" y="3697288"/>
          <p14:tracePt t="84706" x="3783013" y="3697288"/>
          <p14:tracePt t="84723" x="3794125" y="3697288"/>
          <p14:tracePt t="84739" x="3822700" y="3697288"/>
          <p14:tracePt t="84756" x="3851275" y="3697288"/>
          <p14:tracePt t="84773" x="3892550" y="3692525"/>
          <p14:tracePt t="84790" x="3925888" y="3686175"/>
          <p14:tracePt t="84806" x="3960813" y="3679825"/>
          <p14:tracePt t="84823" x="3978275" y="3679825"/>
          <p14:tracePt t="84839" x="3994150" y="3679825"/>
          <p14:tracePt t="84856" x="4011613" y="3679825"/>
          <p14:tracePt t="84873" x="4029075" y="3679825"/>
          <p14:tracePt t="84890" x="4046538" y="3679825"/>
          <p14:tracePt t="84906" x="4064000" y="3686175"/>
          <p14:tracePt t="84923" x="4097338" y="3692525"/>
          <p14:tracePt t="84940" x="4132263" y="3697288"/>
          <p14:tracePt t="84956" x="4165600" y="3703638"/>
          <p14:tracePt t="84973" x="4200525" y="3708400"/>
          <p14:tracePt t="84990" x="4235450" y="3714750"/>
          <p14:tracePt t="85006" x="4275138" y="3721100"/>
          <p14:tracePt t="85023" x="4303713" y="3725863"/>
          <p14:tracePt t="85039" x="4337050" y="3732213"/>
          <p14:tracePt t="85056" x="4378325" y="3732213"/>
          <p14:tracePt t="85073" x="4429125" y="3736975"/>
          <p14:tracePt t="85090" x="4475163" y="3736975"/>
          <p14:tracePt t="85106" x="4514850" y="3736975"/>
          <p14:tracePt t="85123" x="4565650" y="3743325"/>
          <p14:tracePt t="85139" x="4622800" y="3749675"/>
          <p14:tracePt t="85156" x="4657725" y="3749675"/>
          <p14:tracePt t="85173" x="4697413" y="3754438"/>
          <p14:tracePt t="85190" x="4732338" y="3760788"/>
          <p14:tracePt t="85206" x="4772025" y="3760788"/>
          <p14:tracePt t="85223" x="4806950" y="3760788"/>
          <p14:tracePt t="85239" x="4846638" y="3765550"/>
          <p14:tracePt t="85256" x="4879975" y="3771900"/>
          <p14:tracePt t="85273" x="4914900" y="3778250"/>
          <p14:tracePt t="85290" x="4926013" y="3778250"/>
          <p14:tracePt t="85330" x="4937125" y="3783013"/>
          <p14:tracePt t="85354" x="4949825" y="3783013"/>
          <p14:tracePt t="85386" x="4949825" y="3789363"/>
          <p14:tracePt t="85402" x="4954588" y="3789363"/>
          <p14:tracePt t="85417" x="4960938" y="3789363"/>
          <p14:tracePt t="85434" x="4965700" y="3789363"/>
          <p14:tracePt t="85442" x="4978400" y="3794125"/>
          <p14:tracePt t="85457" x="4989513" y="3800475"/>
          <p14:tracePt t="85458" x="4994275" y="3800475"/>
          <p14:tracePt t="85473" x="5035550" y="3806825"/>
          <p14:tracePt t="85490" x="5057775" y="3811588"/>
          <p14:tracePt t="85506" x="5097463" y="3817938"/>
          <p14:tracePt t="85523" x="5137150" y="3817938"/>
          <p14:tracePt t="85539" x="5200650" y="3822700"/>
          <p14:tracePt t="85556" x="5280025" y="3829050"/>
          <p14:tracePt t="85573" x="5372100" y="3840163"/>
          <p14:tracePt t="85589" x="5475288" y="3846513"/>
          <p14:tracePt t="85606" x="5561013" y="3851275"/>
          <p14:tracePt t="85623" x="5635625" y="3857625"/>
          <p14:tracePt t="85639" x="5697538" y="3863975"/>
          <p14:tracePt t="85656" x="5737225" y="3868738"/>
          <p14:tracePt t="85656" x="5761038" y="3868738"/>
          <p14:tracePt t="85674" x="5807075" y="3868738"/>
          <p14:tracePt t="85690" x="5857875" y="3875088"/>
          <p14:tracePt t="85706" x="5915025" y="3875088"/>
          <p14:tracePt t="85723" x="5965825" y="3875088"/>
          <p14:tracePt t="85739" x="6029325" y="3875088"/>
          <p14:tracePt t="85756" x="6080125" y="3875088"/>
          <p14:tracePt t="85773" x="6126163" y="3875088"/>
          <p14:tracePt t="85789" x="6178550" y="3863975"/>
          <p14:tracePt t="85806" x="6229350" y="3857625"/>
          <p14:tracePt t="85823" x="6275388" y="3851275"/>
          <p14:tracePt t="85840" x="6337300" y="3835400"/>
          <p14:tracePt t="85856" x="6400800" y="3817938"/>
          <p14:tracePt t="85873" x="6464300" y="3789363"/>
          <p14:tracePt t="85890" x="6486525" y="3783013"/>
          <p14:tracePt t="85906" x="6497638" y="3771900"/>
          <p14:tracePt t="85923" x="6508750" y="3765550"/>
          <p14:tracePt t="85940" x="6521450" y="3765550"/>
          <p14:tracePt t="85957" x="6526213" y="3760788"/>
          <p14:tracePt t="86009" x="6532563" y="3754438"/>
          <p14:tracePt t="86026" x="6537325" y="3754438"/>
          <p14:tracePt t="86314" x="6532563" y="3754438"/>
          <p14:tracePt t="86322" x="6526213" y="3754438"/>
          <p14:tracePt t="86329" x="6508750" y="3754438"/>
          <p14:tracePt t="86339" x="6480175" y="3754438"/>
          <p14:tracePt t="86356" x="6469063" y="3754438"/>
          <p14:tracePt t="86373" x="6451600" y="3754438"/>
          <p14:tracePt t="86389" x="6440488" y="3754438"/>
          <p14:tracePt t="86406" x="6429375" y="3754438"/>
          <p14:tracePt t="86423" x="6407150" y="3760788"/>
          <p14:tracePt t="86440" x="6383338" y="3760788"/>
          <p14:tracePt t="86456" x="6361113" y="3760788"/>
          <p14:tracePt t="86473" x="6308725" y="3765550"/>
          <p14:tracePt t="86489" x="6280150" y="3765550"/>
          <p14:tracePt t="86506" x="6246813" y="3765550"/>
          <p14:tracePt t="86523" x="6207125" y="3765550"/>
          <p14:tracePt t="86539" x="6161088" y="3760788"/>
          <p14:tracePt t="86556" x="6115050" y="3754438"/>
          <p14:tracePt t="86573" x="6075363" y="3749675"/>
          <p14:tracePt t="86589" x="6035675" y="3749675"/>
          <p14:tracePt t="86606" x="5972175" y="3736975"/>
          <p14:tracePt t="86623" x="5880100" y="3732213"/>
          <p14:tracePt t="86639" x="5783263" y="3714750"/>
          <p14:tracePt t="86656" x="5692775" y="3708400"/>
          <p14:tracePt t="86673" x="5561013" y="3692525"/>
          <p14:tracePt t="86689" x="5468938" y="3679825"/>
          <p14:tracePt t="86706" x="5378450" y="3675063"/>
          <p14:tracePt t="86723" x="5280025" y="3663950"/>
          <p14:tracePt t="86739" x="5178425" y="3651250"/>
          <p14:tracePt t="86756" x="5097463" y="3646488"/>
          <p14:tracePt t="86773" x="5035550" y="3646488"/>
          <p14:tracePt t="86789" x="4954588" y="3640138"/>
          <p14:tracePt t="86806" x="4875213" y="3629025"/>
          <p14:tracePt t="86823" x="4806950" y="3629025"/>
          <p14:tracePt t="86839" x="4737100" y="3629025"/>
          <p14:tracePt t="86856" x="4675188" y="3629025"/>
          <p14:tracePt t="86873" x="4583113" y="3629025"/>
          <p14:tracePt t="86890" x="4514850" y="3629025"/>
          <p14:tracePt t="86906" x="4446588" y="3629025"/>
          <p14:tracePt t="86923" x="4383088" y="3640138"/>
          <p14:tracePt t="86939" x="4337050" y="3640138"/>
          <p14:tracePt t="86956" x="4297363" y="3646488"/>
          <p14:tracePt t="86973" x="4268788" y="3646488"/>
          <p14:tracePt t="86989" x="4246563" y="3646488"/>
          <p14:tracePt t="87006" x="4217988" y="3646488"/>
          <p14:tracePt t="87023" x="4200525" y="3646488"/>
          <p14:tracePt t="87039" x="4165600" y="3646488"/>
          <p14:tracePt t="87056" x="4143375" y="3651250"/>
          <p14:tracePt t="87073" x="4114800" y="3651250"/>
          <p14:tracePt t="87089" x="4103688" y="3651250"/>
          <p14:tracePt t="87106" x="4092575" y="3657600"/>
          <p14:tracePt t="87123" x="4086225" y="3657600"/>
          <p14:tracePt t="87139" x="4079875" y="3657600"/>
          <p14:tracePt t="87993" x="4068763" y="3657600"/>
          <p14:tracePt t="88001" x="4064000" y="3657600"/>
          <p14:tracePt t="88016" x="4029075" y="3657600"/>
          <p14:tracePt t="88017" x="4006850" y="3651250"/>
          <p14:tracePt t="88023" x="3949700" y="3646488"/>
          <p14:tracePt t="88039" x="3868738" y="3640138"/>
          <p14:tracePt t="88056" x="3778250" y="3635375"/>
          <p14:tracePt t="88073" x="3657600" y="3635375"/>
          <p14:tracePt t="88089" x="3582988" y="3635375"/>
          <p14:tracePt t="88106" x="3543300" y="3640138"/>
          <p14:tracePt t="88123" x="3497263" y="3651250"/>
          <p14:tracePt t="88139" x="3457575" y="3668713"/>
          <p14:tracePt t="88156" x="3422650" y="3697288"/>
          <p14:tracePt t="88172" x="3394075" y="3721100"/>
          <p14:tracePt t="88189" x="3378200" y="3754438"/>
          <p14:tracePt t="88206" x="3378200" y="3789363"/>
          <p14:tracePt t="88223" x="3378200" y="3817938"/>
          <p14:tracePt t="88239" x="3394075" y="3840163"/>
          <p14:tracePt t="88256" x="3411538" y="3857625"/>
          <p14:tracePt t="88272" x="3468688" y="3892550"/>
          <p14:tracePt t="88290" x="3536950" y="3914775"/>
          <p14:tracePt t="88306" x="3629025" y="3943350"/>
          <p14:tracePt t="88323" x="3736975" y="3954463"/>
          <p14:tracePt t="88339" x="3886200" y="3965575"/>
          <p14:tracePt t="88356" x="4051300" y="3978275"/>
          <p14:tracePt t="88373" x="4235450" y="3989388"/>
          <p14:tracePt t="88389" x="4429125" y="3989388"/>
          <p14:tracePt t="88406" x="4635500" y="3989388"/>
          <p14:tracePt t="88423" x="4835525" y="3983038"/>
          <p14:tracePt t="88439" x="5040313" y="3965575"/>
          <p14:tracePt t="88456" x="5264150" y="3932238"/>
          <p14:tracePt t="88473" x="5549900" y="3875088"/>
          <p14:tracePt t="88489" x="5715000" y="3863975"/>
          <p14:tracePt t="88506" x="5851525" y="3846513"/>
          <p14:tracePt t="88523" x="5978525" y="3829050"/>
          <p14:tracePt t="88539" x="6075363" y="3811588"/>
          <p14:tracePt t="88556" x="6149975" y="3778250"/>
          <p14:tracePt t="88573" x="6207125" y="3743325"/>
          <p14:tracePt t="88589" x="6240463" y="3708400"/>
          <p14:tracePt t="88606" x="6269038" y="3679825"/>
          <p14:tracePt t="88623" x="6286500" y="3663950"/>
          <p14:tracePt t="88639" x="6292850" y="3622675"/>
          <p14:tracePt t="88656" x="6292850" y="3582988"/>
          <p14:tracePt t="88673" x="6292850" y="3532188"/>
          <p14:tracePt t="88689" x="6269038" y="3497263"/>
          <p14:tracePt t="88706" x="6235700" y="3463925"/>
          <p14:tracePt t="88723" x="6172200" y="3417888"/>
          <p14:tracePt t="88739" x="6057900" y="3371850"/>
          <p14:tracePt t="88756" x="5897563" y="3321050"/>
          <p14:tracePt t="88773" x="5697538" y="3297238"/>
          <p14:tracePt t="88789" x="5389563" y="3279775"/>
          <p14:tracePt t="88806" x="5000625" y="3257550"/>
          <p14:tracePt t="88823" x="4600575" y="3246438"/>
          <p14:tracePt t="88839" x="4194175" y="3263900"/>
          <p14:tracePt t="88856" x="3800475" y="3297238"/>
          <p14:tracePt t="88873" x="3332163" y="3354388"/>
          <p14:tracePt t="88890" x="3121025" y="3389313"/>
          <p14:tracePt t="88906" x="2982913" y="3429000"/>
          <p14:tracePt t="88923" x="2897188" y="3463925"/>
          <p14:tracePt t="88939" x="2863850" y="3492500"/>
          <p14:tracePt t="88956" x="2851150" y="3514725"/>
          <p14:tracePt t="88973" x="2846388" y="3554413"/>
          <p14:tracePt t="88990" x="2846388" y="3594100"/>
          <p14:tracePt t="89006" x="2857500" y="3635375"/>
          <p14:tracePt t="89022" x="2879725" y="3663950"/>
          <p14:tracePt t="89039" x="2903538" y="3692525"/>
          <p14:tracePt t="89056" x="2921000" y="3721100"/>
          <p14:tracePt t="89073" x="2978150" y="3760788"/>
          <p14:tracePt t="89089" x="3035300" y="3783013"/>
          <p14:tracePt t="89106" x="3121025" y="3811588"/>
          <p14:tracePt t="89123" x="3240088" y="3835400"/>
          <p14:tracePt t="89139" x="3406775" y="3857625"/>
          <p14:tracePt t="89156" x="3617913" y="3886200"/>
          <p14:tracePt t="89173" x="3857625" y="3892550"/>
          <p14:tracePt t="89189" x="4114800" y="3892550"/>
          <p14:tracePt t="89206" x="4429125" y="3879850"/>
          <p14:tracePt t="89222" x="4743450" y="3846513"/>
          <p14:tracePt t="89239" x="5040313" y="3806825"/>
          <p14:tracePt t="89256" x="5308600" y="3760788"/>
          <p14:tracePt t="89273" x="5618163" y="3663950"/>
          <p14:tracePt t="89289" x="5761038" y="3611563"/>
          <p14:tracePt t="89306" x="5851525" y="3543300"/>
          <p14:tracePt t="89322" x="5880100" y="3503613"/>
          <p14:tracePt t="89339" x="5886450" y="3468688"/>
          <p14:tracePt t="89356" x="5886450" y="3446463"/>
          <p14:tracePt t="89373" x="5875338" y="3417888"/>
          <p14:tracePt t="89389" x="5851525" y="3382963"/>
          <p14:tracePt t="89406" x="5807075" y="3343275"/>
          <p14:tracePt t="89422" x="5721350" y="3279775"/>
          <p14:tracePt t="89439" x="5594350" y="3228975"/>
          <p14:tracePt t="89456" x="5435600" y="3189288"/>
          <p14:tracePt t="89473" x="5086350" y="3143250"/>
          <p14:tracePt t="89489" x="4749800" y="3114675"/>
          <p14:tracePt t="89506" x="4365625" y="3103563"/>
          <p14:tracePt t="89523" x="4046538" y="3103563"/>
          <p14:tracePt t="89539" x="3771900" y="3125788"/>
          <p14:tracePt t="89556" x="3582988" y="3165475"/>
          <p14:tracePt t="89573" x="3463925" y="3194050"/>
          <p14:tracePt t="89589" x="3394075" y="3222625"/>
          <p14:tracePt t="89606" x="3378200" y="3235325"/>
          <p14:tracePt t="89623" x="3378200" y="3240088"/>
          <p14:tracePt t="89834" x="0" y="0"/>
        </p14:tracePtLst>
        <p14:tracePtLst>
          <p14:tracePt t="93315" x="4121150" y="3817938"/>
          <p14:tracePt t="93410" x="4125913" y="3829050"/>
          <p14:tracePt t="93418" x="4143375" y="3835400"/>
          <p14:tracePt t="93433" x="4171950" y="3851275"/>
          <p14:tracePt t="93442" x="4200525" y="3863975"/>
          <p14:tracePt t="93450" x="4229100" y="3875088"/>
          <p14:tracePt t="93458" x="4297363" y="3886200"/>
          <p14:tracePt t="93475" x="4406900" y="3897313"/>
          <p14:tracePt t="93498" x="4479925" y="3914775"/>
          <p14:tracePt t="93514" x="4549775" y="3914775"/>
          <p14:tracePt t="93530" x="4635500" y="3925888"/>
          <p14:tracePt t="93540" x="4703763" y="3932238"/>
          <p14:tracePt t="93557" x="4783138" y="3937000"/>
          <p14:tracePt t="93573" x="4875213" y="3949700"/>
          <p14:tracePt t="93590" x="4972050" y="3949700"/>
          <p14:tracePt t="93607" x="5080000" y="3960813"/>
          <p14:tracePt t="93623" x="5194300" y="3965575"/>
          <p14:tracePt t="93640" x="5303838" y="3978275"/>
          <p14:tracePt t="93657" x="5411788" y="3983038"/>
          <p14:tracePt t="93673" x="5578475" y="3983038"/>
          <p14:tracePt t="93690" x="5686425" y="3978275"/>
          <p14:tracePt t="93707" x="5761038" y="3965575"/>
          <p14:tracePt t="93723" x="5829300" y="3954463"/>
          <p14:tracePt t="93740" x="5903913" y="3943350"/>
          <p14:tracePt t="93757" x="5972175" y="3908425"/>
          <p14:tracePt t="93773" x="6018213" y="3875088"/>
          <p14:tracePt t="93790" x="6046788" y="3851275"/>
          <p14:tracePt t="93807" x="6057900" y="3822700"/>
          <p14:tracePt t="93823" x="6057900" y="3811588"/>
          <p14:tracePt t="93840" x="6057900" y="3800475"/>
          <p14:tracePt t="93857" x="6040438" y="3778250"/>
          <p14:tracePt t="93873" x="5989638" y="3743325"/>
          <p14:tracePt t="93890" x="5921375" y="3697288"/>
          <p14:tracePt t="93906" x="5818188" y="3657600"/>
          <p14:tracePt t="93923" x="5668963" y="3606800"/>
          <p14:tracePt t="93940" x="5480050" y="3565525"/>
          <p14:tracePt t="93957" x="5280025" y="3525838"/>
          <p14:tracePt t="93973" x="5057775" y="3492500"/>
          <p14:tracePt t="93990" x="4829175" y="3475038"/>
          <p14:tracePt t="94007" x="4606925" y="3463925"/>
          <p14:tracePt t="94024" x="4411663" y="3468688"/>
          <p14:tracePt t="94040" x="4264025" y="3508375"/>
          <p14:tracePt t="94057" x="4103688" y="3589338"/>
          <p14:tracePt t="94074" x="4029075" y="3646488"/>
          <p14:tracePt t="94090" x="3983038" y="3697288"/>
          <p14:tracePt t="94107" x="3960813" y="3736975"/>
          <p14:tracePt t="94123" x="3954463" y="3778250"/>
          <p14:tracePt t="94140" x="3954463" y="3817938"/>
          <p14:tracePt t="94157" x="3965575" y="3846513"/>
          <p14:tracePt t="94173" x="3983038" y="3879850"/>
          <p14:tracePt t="94190" x="4029075" y="3908425"/>
          <p14:tracePt t="94206" x="4097338" y="3932238"/>
          <p14:tracePt t="94223" x="4229100" y="3954463"/>
          <p14:tracePt t="94240" x="4394200" y="3960813"/>
          <p14:tracePt t="94257" x="4554538" y="3965575"/>
          <p14:tracePt t="94273" x="4811713" y="3965575"/>
          <p14:tracePt t="94290" x="4989513" y="3943350"/>
          <p14:tracePt t="94307" x="5137150" y="3921125"/>
          <p14:tracePt t="94323" x="5240338" y="3897313"/>
          <p14:tracePt t="94340" x="5280025" y="3886200"/>
          <p14:tracePt t="94357" x="5286375" y="3879850"/>
          <p14:tracePt t="94706" x="5286375" y="3875088"/>
          <p14:tracePt t="94706" x="5286375" y="3857625"/>
          <p14:tracePt t="94723" x="5275263" y="3840163"/>
          <p14:tracePt t="94724" x="5251450" y="3800475"/>
          <p14:tracePt t="94740" x="5222875" y="3765550"/>
          <p14:tracePt t="94757" x="5183188" y="3721100"/>
          <p14:tracePt t="94773" x="5121275" y="3686175"/>
          <p14:tracePt t="94790" x="5080000" y="3646488"/>
          <p14:tracePt t="94807" x="5046663" y="3622675"/>
          <p14:tracePt t="94823" x="5035550" y="3617913"/>
          <p14:tracePt t="94840" x="5022850" y="3611563"/>
          <p14:tracePt t="95028" x="5018088" y="3611563"/>
          <p14:tracePt t="95042" x="5011738" y="3617913"/>
          <p14:tracePt t="95050" x="5000625" y="3629025"/>
          <p14:tracePt t="95058" x="4972050" y="3646488"/>
          <p14:tracePt t="95066" x="4954588" y="3657600"/>
          <p14:tracePt t="95074" x="4926013" y="3686175"/>
          <p14:tracePt t="95090" x="4879975" y="3714750"/>
          <p14:tracePt t="95107" x="4851400" y="3749675"/>
          <p14:tracePt t="95123" x="4818063" y="3800475"/>
          <p14:tracePt t="95140" x="4783138" y="3851275"/>
          <p14:tracePt t="95157" x="4754563" y="3897313"/>
          <p14:tracePt t="95173" x="4732338" y="3937000"/>
          <p14:tracePt t="95190" x="4714875" y="3971925"/>
          <p14:tracePt t="95207" x="4697413" y="4006850"/>
          <p14:tracePt t="95223" x="4679950" y="4035425"/>
          <p14:tracePt t="95240" x="4664075" y="4075113"/>
          <p14:tracePt t="95257" x="4646613" y="4108450"/>
          <p14:tracePt t="95273" x="4622800" y="4178300"/>
          <p14:tracePt t="95290" x="4611688" y="4222750"/>
          <p14:tracePt t="95307" x="4594225" y="4264025"/>
          <p14:tracePt t="95323" x="4589463" y="4292600"/>
          <p14:tracePt t="95340" x="4583113" y="4321175"/>
          <p14:tracePt t="95357" x="4583113" y="4332288"/>
          <p14:tracePt t="95373" x="4583113" y="4337050"/>
          <p14:tracePt t="95594" x="4583113" y="4332288"/>
          <p14:tracePt t="95602" x="4583113" y="4325938"/>
          <p14:tracePt t="95610" x="4583113" y="4308475"/>
          <p14:tracePt t="95618" x="4583113" y="4292600"/>
          <p14:tracePt t="95626" x="4583113" y="4257675"/>
          <p14:tracePt t="95640" x="4583113" y="4206875"/>
          <p14:tracePt t="95657" x="4578350" y="4143375"/>
          <p14:tracePt t="95673" x="4508500" y="4040188"/>
          <p14:tracePt t="95690" x="4440238" y="3971925"/>
          <p14:tracePt t="95707" x="4332288" y="3908425"/>
          <p14:tracePt t="95723" x="4211638" y="3868738"/>
          <p14:tracePt t="95740" x="4051300" y="3829050"/>
          <p14:tracePt t="95757" x="3846513" y="3806825"/>
          <p14:tracePt t="95773" x="3560763" y="3794125"/>
          <p14:tracePt t="95790" x="3257550" y="3794125"/>
          <p14:tracePt t="95807" x="3000375" y="3817938"/>
          <p14:tracePt t="95823" x="2822575" y="3840163"/>
          <p14:tracePt t="95840" x="2697163" y="3857625"/>
          <p14:tracePt t="95856" x="2593975" y="3857625"/>
          <p14:tracePt t="95873" x="2474913" y="3857625"/>
          <p14:tracePt t="95890" x="2417763" y="3857625"/>
          <p14:tracePt t="95907" x="2336800" y="3857625"/>
          <p14:tracePt t="95923" x="2239963" y="3857625"/>
          <p14:tracePt t="95940" x="2120900" y="3840163"/>
          <p14:tracePt t="95956" x="2006600" y="3817938"/>
          <p14:tracePt t="95973" x="1925638" y="3794125"/>
          <p14:tracePt t="95990" x="1874838" y="3771900"/>
          <p14:tracePt t="96006" x="1863725" y="3760788"/>
          <p14:tracePt t="96023" x="1857375" y="3743325"/>
          <p14:tracePt t="96040" x="1851025" y="3721100"/>
          <p14:tracePt t="96056" x="1851025" y="3692525"/>
          <p14:tracePt t="96056" x="1846263" y="3668713"/>
          <p14:tracePt t="96074" x="1846263" y="3629025"/>
          <p14:tracePt t="96090" x="1846263" y="3578225"/>
          <p14:tracePt t="96106" x="1857375" y="3532188"/>
          <p14:tracePt t="96123" x="1885950" y="3486150"/>
          <p14:tracePt t="96140" x="1914525" y="3451225"/>
          <p14:tracePt t="96157" x="1949450" y="3435350"/>
          <p14:tracePt t="96173" x="1982788" y="3417888"/>
          <p14:tracePt t="96190" x="2022475" y="3406775"/>
          <p14:tracePt t="96206" x="2068513" y="3400425"/>
          <p14:tracePt t="96223" x="2114550" y="3400425"/>
          <p14:tracePt t="96240" x="2132013" y="3400425"/>
          <p14:tracePt t="96339" x="2125663" y="3394075"/>
          <p14:tracePt t="96362" x="2120900" y="3394075"/>
          <p14:tracePt t="96370" x="2103438" y="3394075"/>
          <p14:tracePt t="96378" x="2051050" y="3394075"/>
          <p14:tracePt t="96390" x="1960563" y="3394075"/>
          <p14:tracePt t="96406" x="1851025" y="3406775"/>
          <p14:tracePt t="96423" x="1714500" y="3411538"/>
          <p14:tracePt t="96440" x="1577975" y="3417888"/>
          <p14:tracePt t="96456" x="1457325" y="3429000"/>
          <p14:tracePt t="96473" x="1296988" y="3446463"/>
          <p14:tracePt t="96490" x="1206500" y="3463925"/>
          <p14:tracePt t="96506" x="1154113" y="3479800"/>
          <p14:tracePt t="96523" x="1114425" y="3503613"/>
          <p14:tracePt t="96540" x="1096963" y="3525838"/>
          <p14:tracePt t="96557" x="1079500" y="3543300"/>
          <p14:tracePt t="96573" x="1074738" y="3560763"/>
          <p14:tracePt t="96590" x="1068388" y="3565525"/>
          <p14:tracePt t="96606" x="1063625" y="3582988"/>
          <p14:tracePt t="96623" x="1057275" y="3600450"/>
          <p14:tracePt t="96640" x="1057275" y="3611563"/>
          <p14:tracePt t="96656" x="1057275" y="3640138"/>
          <p14:tracePt t="96673" x="1063625" y="3675063"/>
          <p14:tracePt t="96690" x="1074738" y="3697288"/>
          <p14:tracePt t="96706" x="1079500" y="3721100"/>
          <p14:tracePt t="96723" x="1092200" y="3749675"/>
          <p14:tracePt t="96740" x="1108075" y="3765550"/>
          <p14:tracePt t="96757" x="1131888" y="3789363"/>
          <p14:tracePt t="96773" x="1160463" y="3817938"/>
          <p14:tracePt t="96790" x="1193800" y="3840163"/>
          <p14:tracePt t="96806" x="1235075" y="3875088"/>
          <p14:tracePt t="96823" x="1285875" y="3908425"/>
          <p14:tracePt t="96840" x="1343025" y="3943350"/>
          <p14:tracePt t="96857" x="1411288" y="3983038"/>
          <p14:tracePt t="96873" x="1520825" y="4022725"/>
          <p14:tracePt t="96890" x="1611313" y="4051300"/>
          <p14:tracePt t="96906" x="1708150" y="4075113"/>
          <p14:tracePt t="96923" x="1806575" y="4086225"/>
          <p14:tracePt t="96940" x="1914525" y="4097338"/>
          <p14:tracePt t="96957" x="2035175" y="4108450"/>
          <p14:tracePt t="96973" x="2154238" y="4121150"/>
          <p14:tracePt t="96990" x="2279650" y="4125913"/>
          <p14:tracePt t="97006" x="2411413" y="4132263"/>
          <p14:tracePt t="97023" x="2549525" y="4143375"/>
          <p14:tracePt t="97040" x="2674938" y="4149725"/>
          <p14:tracePt t="97056" x="2822575" y="4154488"/>
          <p14:tracePt t="97073" x="3040063" y="4171950"/>
          <p14:tracePt t="97090" x="3178175" y="4189413"/>
          <p14:tracePt t="97107" x="3325813" y="4200525"/>
          <p14:tracePt t="97123" x="3468688" y="4217988"/>
          <p14:tracePt t="97140" x="3629025" y="4229100"/>
          <p14:tracePt t="97157" x="3794125" y="4240213"/>
          <p14:tracePt t="97173" x="3971925" y="4257675"/>
          <p14:tracePt t="97190" x="4143375" y="4275138"/>
          <p14:tracePt t="97207" x="4308475" y="4279900"/>
          <p14:tracePt t="97223" x="4446588" y="4292600"/>
          <p14:tracePt t="97240" x="4565650" y="4292600"/>
          <p14:tracePt t="97257" x="4686300" y="4292600"/>
          <p14:tracePt t="97273" x="4811713" y="4286250"/>
          <p14:tracePt t="97289" x="4978400" y="4279900"/>
          <p14:tracePt t="97306" x="5068888" y="4275138"/>
          <p14:tracePt t="97322" x="5149850" y="4275138"/>
          <p14:tracePt t="97340" x="5229225" y="4275138"/>
          <p14:tracePt t="97357" x="5308600" y="4275138"/>
          <p14:tracePt t="97373" x="5389563" y="4268788"/>
          <p14:tracePt t="97390" x="5464175" y="4246563"/>
          <p14:tracePt t="97406" x="5537200" y="4229100"/>
          <p14:tracePt t="97423" x="5600700" y="4206875"/>
          <p14:tracePt t="97440" x="5675313" y="4194175"/>
          <p14:tracePt t="97457" x="5737225" y="4183063"/>
          <p14:tracePt t="97473" x="5822950" y="4154488"/>
          <p14:tracePt t="97490" x="5857875" y="4149725"/>
          <p14:tracePt t="97506" x="5868988" y="4143375"/>
          <p14:tracePt t="97743" x="0" y="0"/>
        </p14:tracePtLst>
        <p14:tracePtLst>
          <p14:tracePt t="105211" x="3360738" y="4235450"/>
          <p14:tracePt t="105226" x="3354388" y="4240213"/>
          <p14:tracePt t="105243" x="3349625" y="4251325"/>
          <p14:tracePt t="105259" x="3343275" y="4257675"/>
          <p14:tracePt t="105273" x="3332163" y="4264025"/>
          <p14:tracePt t="105291" x="3308350" y="4279900"/>
          <p14:tracePt t="105299" x="3292475" y="4286250"/>
          <p14:tracePt t="105307" x="3275013" y="4297363"/>
          <p14:tracePt t="105315" x="3246438" y="4314825"/>
          <p14:tracePt t="105331" x="3154363" y="4343400"/>
          <p14:tracePt t="105347" x="3074988" y="4371975"/>
          <p14:tracePt t="105371" x="2994025" y="4400550"/>
          <p14:tracePt t="105387" x="2949575" y="4422775"/>
          <p14:tracePt t="105403" x="2914650" y="4451350"/>
          <p14:tracePt t="105419" x="2886075" y="4475163"/>
          <p14:tracePt t="105435" x="2879725" y="4503738"/>
          <p14:tracePt t="105451" x="2874963" y="4532313"/>
          <p14:tracePt t="105467" x="2868613" y="4554538"/>
          <p14:tracePt t="105480" x="2868613" y="4578350"/>
          <p14:tracePt t="105499" x="2879725" y="4600575"/>
          <p14:tracePt t="105515" x="2903538" y="4622800"/>
          <p14:tracePt t="105531" x="2949575" y="4664075"/>
          <p14:tracePt t="105547" x="3006725" y="4692650"/>
          <p14:tracePt t="105564" x="3114675" y="4721225"/>
          <p14:tracePt t="105580" x="3286125" y="4749800"/>
          <p14:tracePt t="105597" x="3549650" y="4765675"/>
          <p14:tracePt t="105614" x="3829050" y="4765675"/>
          <p14:tracePt t="105630" x="4160838" y="4749800"/>
          <p14:tracePt t="105647" x="4435475" y="4721225"/>
          <p14:tracePt t="105663" x="4622800" y="4703763"/>
          <p14:tracePt t="105680" x="4732338" y="4679950"/>
          <p14:tracePt t="105697" x="4765675" y="4668838"/>
          <p14:tracePt t="105747" x="4765675" y="4664075"/>
          <p14:tracePt t="105748" x="4765675" y="4651375"/>
          <p14:tracePt t="105763" x="4754563" y="4635500"/>
          <p14:tracePt t="105764" x="4714875" y="4600575"/>
          <p14:tracePt t="105780" x="4635500" y="4560888"/>
          <p14:tracePt t="105797" x="4503738" y="4521200"/>
          <p14:tracePt t="105813" x="4349750" y="4503738"/>
          <p14:tracePt t="105830" x="4171950" y="4497388"/>
          <p14:tracePt t="105848" x="4017963" y="4497388"/>
          <p14:tracePt t="105864" x="3879850" y="4497388"/>
          <p14:tracePt t="105881" x="3783013" y="4497388"/>
          <p14:tracePt t="105897" x="3708400" y="4508500"/>
          <p14:tracePt t="105913" x="3675063" y="4521200"/>
          <p14:tracePt t="105930" x="3668713" y="4532313"/>
          <p14:tracePt t="105947" x="3657600" y="4532313"/>
          <p14:tracePt t="105963" x="3657600" y="4543425"/>
          <p14:tracePt t="105981" x="3657600" y="4554538"/>
          <p14:tracePt t="105997" x="3686175" y="4583113"/>
          <p14:tracePt t="106013" x="3754438" y="4629150"/>
          <p14:tracePt t="106030" x="3897313" y="4668838"/>
          <p14:tracePt t="106047" x="4132263" y="4714875"/>
          <p14:tracePt t="106063" x="4589463" y="4760913"/>
          <p14:tracePt t="106080" x="5149850" y="4789488"/>
          <p14:tracePt t="106097" x="5765800" y="4789488"/>
          <p14:tracePt t="106114" x="6394450" y="4737100"/>
          <p14:tracePt t="106130" x="7207250" y="4664075"/>
          <p14:tracePt t="106147" x="7607300" y="4606925"/>
          <p14:tracePt t="106164" x="7926388" y="4521200"/>
          <p14:tracePt t="106180" x="8137525" y="4451350"/>
          <p14:tracePt t="106197" x="8275638" y="4411663"/>
          <p14:tracePt t="106213" x="8361363" y="4378325"/>
          <p14:tracePt t="106230" x="8412163" y="4349750"/>
          <p14:tracePt t="106247" x="8440738" y="4325938"/>
          <p14:tracePt t="106263" x="8447088" y="4314825"/>
          <p14:tracePt t="106280" x="8447088" y="4308475"/>
          <p14:tracePt t="106297" x="8447088" y="4297363"/>
          <p14:tracePt t="106314" x="8412163" y="4275138"/>
          <p14:tracePt t="106330" x="8293100" y="4229100"/>
          <p14:tracePt t="106347" x="8154988" y="4206875"/>
          <p14:tracePt t="106363" x="7937500" y="4189413"/>
          <p14:tracePt t="106380" x="7583488" y="4165600"/>
          <p14:tracePt t="106397" x="7104063" y="4154488"/>
          <p14:tracePt t="106414" x="6492875" y="4154488"/>
          <p14:tracePt t="106430" x="5789613" y="4178300"/>
          <p14:tracePt t="106447" x="4989513" y="4217988"/>
          <p14:tracePt t="106463" x="4171950" y="4264025"/>
          <p14:tracePt t="106480" x="3349625" y="4321175"/>
          <p14:tracePt t="106497" x="2622550" y="4378325"/>
          <p14:tracePt t="106514" x="2017713" y="4440238"/>
          <p14:tracePt t="106530" x="1536700" y="4486275"/>
          <p14:tracePt t="106547" x="1393825" y="4508500"/>
          <p14:tracePt t="106564" x="1331913" y="4521200"/>
          <p14:tracePt t="106580" x="1303338" y="4525963"/>
          <p14:tracePt t="106597" x="1292225" y="4532313"/>
          <p14:tracePt t="106613" x="1285875" y="4532313"/>
          <p14:tracePt t="106890" x="0" y="0"/>
        </p14:tracePtLst>
        <p14:tracePtLst>
          <p14:tracePt t="110267" x="3068638" y="5172075"/>
          <p14:tracePt t="110274" x="3057525" y="5172075"/>
          <p14:tracePt t="110282" x="3040063" y="5172075"/>
          <p14:tracePt t="110291" x="3028950" y="5172075"/>
          <p14:tracePt t="110299" x="3022600" y="5172075"/>
          <p14:tracePt t="110378" x="3035300" y="5172075"/>
          <p14:tracePt t="110389" x="3046413" y="5165725"/>
          <p14:tracePt t="110395" x="3063875" y="5160963"/>
          <p14:tracePt t="110413" x="3092450" y="5143500"/>
          <p14:tracePt t="110418" x="3136900" y="5126038"/>
          <p14:tracePt t="110435" x="3178175" y="5103813"/>
          <p14:tracePt t="110451" x="3206750" y="5080000"/>
          <p14:tracePt t="110467" x="3211513" y="5075238"/>
          <p14:tracePt t="110506" x="3211513" y="5068888"/>
          <p14:tracePt t="110515" x="3211513" y="5057775"/>
          <p14:tracePt t="110530" x="3165475" y="5035550"/>
          <p14:tracePt t="110547" x="3132138" y="5018088"/>
          <p14:tracePt t="110555" x="3040063" y="5006975"/>
          <p14:tracePt t="110563" x="2908300" y="4989513"/>
          <p14:tracePt t="110586" x="2765425" y="4989513"/>
          <p14:tracePt t="110596" x="2611438" y="4989513"/>
          <p14:tracePt t="110630" x="2446338" y="4994275"/>
          <p14:tracePt t="110630" x="2268538" y="5006975"/>
          <p14:tracePt t="110646" x="2108200" y="5022850"/>
          <p14:tracePt t="110663" x="1960563" y="5057775"/>
          <p14:tracePt t="110680" x="1822450" y="5086350"/>
          <p14:tracePt t="110696" x="1703388" y="5114925"/>
          <p14:tracePt t="110713" x="1589088" y="5154613"/>
          <p14:tracePt t="110730" x="1450975" y="5211763"/>
          <p14:tracePt t="110746" x="1382713" y="5240338"/>
          <p14:tracePt t="110763" x="1336675" y="5264150"/>
          <p14:tracePt t="110780" x="1303338" y="5292725"/>
          <p14:tracePt t="110796" x="1274763" y="5314950"/>
          <p14:tracePt t="110813" x="1250950" y="5337175"/>
          <p14:tracePt t="110830" x="1235075" y="5360988"/>
          <p14:tracePt t="110846" x="1217613" y="5383213"/>
          <p14:tracePt t="110863" x="1211263" y="5394325"/>
          <p14:tracePt t="110880" x="1211263" y="5400675"/>
          <p14:tracePt t="110896" x="1211263" y="5418138"/>
          <p14:tracePt t="110913" x="1217613" y="5429250"/>
          <p14:tracePt t="110930" x="1263650" y="5464175"/>
          <p14:tracePt t="110947" x="1320800" y="5480050"/>
          <p14:tracePt t="110963" x="1450975" y="5508625"/>
          <p14:tracePt t="110980" x="1628775" y="5537200"/>
          <p14:tracePt t="110996" x="1851025" y="5543550"/>
          <p14:tracePt t="111013" x="2120900" y="5554663"/>
          <p14:tracePt t="111030" x="2389188" y="5537200"/>
          <p14:tracePt t="111047" x="2600325" y="5532438"/>
          <p14:tracePt t="111063" x="2806700" y="5508625"/>
          <p14:tracePt t="111080" x="2982913" y="5468938"/>
          <p14:tracePt t="111097" x="3125788" y="5429250"/>
          <p14:tracePt t="111113" x="3206750" y="5383213"/>
          <p14:tracePt t="111130" x="3268663" y="5343525"/>
          <p14:tracePt t="111146" x="3297238" y="5314950"/>
          <p14:tracePt t="111163" x="3308350" y="5292725"/>
          <p14:tracePt t="111180" x="3308350" y="5275263"/>
          <p14:tracePt t="111196" x="3308350" y="5257800"/>
          <p14:tracePt t="111213" x="3308350" y="5240338"/>
          <p14:tracePt t="111230" x="3292475" y="5218113"/>
          <p14:tracePt t="111246" x="3263900" y="5189538"/>
          <p14:tracePt t="111263" x="3217863" y="5165725"/>
          <p14:tracePt t="111280" x="3149600" y="5132388"/>
          <p14:tracePt t="111296" x="3057525" y="5103813"/>
          <p14:tracePt t="111313" x="2943225" y="5075238"/>
          <p14:tracePt t="111330" x="2736850" y="5046663"/>
          <p14:tracePt t="111346" x="2571750" y="5029200"/>
          <p14:tracePt t="111363" x="2393950" y="5011738"/>
          <p14:tracePt t="111380" x="2211388" y="5006975"/>
          <p14:tracePt t="111396" x="2035175" y="5006975"/>
          <p14:tracePt t="111413" x="1879600" y="5018088"/>
          <p14:tracePt t="111430" x="1736725" y="5029200"/>
          <p14:tracePt t="111446" x="1628775" y="5057775"/>
          <p14:tracePt t="111463" x="1554163" y="5086350"/>
          <p14:tracePt t="111480" x="1503363" y="5121275"/>
          <p14:tracePt t="111496" x="1463675" y="5154613"/>
          <p14:tracePt t="111513" x="1428750" y="5189538"/>
          <p14:tracePt t="111530" x="1393825" y="5229225"/>
          <p14:tracePt t="111547" x="1382713" y="5251450"/>
          <p14:tracePt t="111563" x="1377950" y="5264150"/>
          <p14:tracePt t="111580" x="1377950" y="5275263"/>
          <p14:tracePt t="111596" x="1377950" y="5292725"/>
          <p14:tracePt t="111613" x="1382713" y="5314950"/>
          <p14:tracePt t="111630" x="1393825" y="5337175"/>
          <p14:tracePt t="111646" x="1417638" y="5354638"/>
          <p14:tracePt t="111663" x="1439863" y="5372100"/>
          <p14:tracePt t="111680" x="1474788" y="5389563"/>
          <p14:tracePt t="111696" x="1514475" y="5407025"/>
          <p14:tracePt t="111713" x="1565275" y="5422900"/>
          <p14:tracePt t="111730" x="1692275" y="5457825"/>
          <p14:tracePt t="111746" x="1793875" y="5475288"/>
          <p14:tracePt t="111763" x="1920875" y="5480050"/>
          <p14:tracePt t="111780" x="2057400" y="5480050"/>
          <p14:tracePt t="111796" x="2211388" y="5480050"/>
          <p14:tracePt t="111813" x="2382838" y="5468938"/>
          <p14:tracePt t="111830" x="2549525" y="5440363"/>
          <p14:tracePt t="111846" x="2697163" y="5400675"/>
          <p14:tracePt t="111863" x="2828925" y="5365750"/>
          <p14:tracePt t="111881" x="2943225" y="5337175"/>
          <p14:tracePt t="111896" x="3022600" y="5321300"/>
          <p14:tracePt t="111913" x="3097213" y="5297488"/>
          <p14:tracePt t="111930" x="3154363" y="5268913"/>
          <p14:tracePt t="111946" x="3165475" y="5251450"/>
          <p14:tracePt t="111963" x="3171825" y="5251450"/>
          <p14:tracePt t="111980" x="3171825" y="5246688"/>
          <p14:tracePt t="111996" x="3171825" y="5240338"/>
          <p14:tracePt t="112013" x="3171825" y="5235575"/>
          <p14:tracePt t="112029" x="3160713" y="5218113"/>
          <p14:tracePt t="112046" x="3136900" y="5200650"/>
          <p14:tracePt t="112063" x="3079750" y="5172075"/>
          <p14:tracePt t="112080" x="2994025" y="5137150"/>
          <p14:tracePt t="112096" x="2886075" y="5114925"/>
          <p14:tracePt t="112113" x="2743200" y="5092700"/>
          <p14:tracePt t="112130" x="2497138" y="5075238"/>
          <p14:tracePt t="112146" x="2325688" y="5068888"/>
          <p14:tracePt t="112163" x="2160588" y="5080000"/>
          <p14:tracePt t="112180" x="2017713" y="5092700"/>
          <p14:tracePt t="112196" x="1897063" y="5132388"/>
          <p14:tracePt t="112213" x="1800225" y="5178425"/>
          <p14:tracePt t="112230" x="1725613" y="5218113"/>
          <p14:tracePt t="112246" x="1692275" y="5251450"/>
          <p14:tracePt t="112263" x="1674813" y="5280025"/>
          <p14:tracePt t="112280" x="1674813" y="5303838"/>
          <p14:tracePt t="112296" x="1674813" y="5332413"/>
          <p14:tracePt t="112313" x="1674813" y="5349875"/>
          <p14:tracePt t="112330" x="1708150" y="5378450"/>
          <p14:tracePt t="112347" x="1749425" y="5407025"/>
          <p14:tracePt t="112363" x="1822450" y="5435600"/>
          <p14:tracePt t="112380" x="1925638" y="5464175"/>
          <p14:tracePt t="112396" x="2063750" y="5486400"/>
          <p14:tracePt t="112413" x="2239963" y="5497513"/>
          <p14:tracePt t="112430" x="2451100" y="5497513"/>
          <p14:tracePt t="112446" x="2725738" y="5464175"/>
          <p14:tracePt t="112463" x="3046413" y="5422900"/>
          <p14:tracePt t="112480" x="3371850" y="5360988"/>
          <p14:tracePt t="112496" x="3668713" y="5286375"/>
          <p14:tracePt t="112513" x="3949700" y="5207000"/>
          <p14:tracePt t="112530" x="4235450" y="5097463"/>
          <p14:tracePt t="112547" x="4349750" y="5040313"/>
          <p14:tracePt t="112563" x="4406900" y="5018088"/>
          <p14:tracePt t="112580" x="4422775" y="5000625"/>
          <p14:tracePt t="112596" x="4429125" y="4994275"/>
          <p14:tracePt t="112613" x="4429125" y="4983163"/>
          <p14:tracePt t="112630" x="4429125" y="4972050"/>
          <p14:tracePt t="112646" x="4429125" y="4960938"/>
          <p14:tracePt t="112663" x="4422775" y="4954588"/>
          <p14:tracePt t="112679" x="4400550" y="4943475"/>
          <p14:tracePt t="112696" x="4354513" y="4926013"/>
          <p14:tracePt t="112713" x="4286250" y="4914900"/>
          <p14:tracePt t="112730" x="4086225" y="4897438"/>
          <p14:tracePt t="112746" x="3908425" y="4892675"/>
          <p14:tracePt t="112763" x="3743325" y="4879975"/>
          <p14:tracePt t="112780" x="3589338" y="4886325"/>
          <p14:tracePt t="112796" x="3463925" y="4892675"/>
          <p14:tracePt t="112813" x="3382963" y="4897438"/>
          <p14:tracePt t="112830" x="3343275" y="4908550"/>
          <p14:tracePt t="112846" x="3308350" y="4921250"/>
          <p14:tracePt t="112863" x="3268663" y="4937125"/>
          <p14:tracePt t="112880" x="3235325" y="4954588"/>
          <p14:tracePt t="112896" x="3194050" y="4978400"/>
          <p14:tracePt t="112913" x="3143250" y="4994275"/>
          <p14:tracePt t="112930" x="3103563" y="5011738"/>
          <p14:tracePt t="112946" x="3074988" y="5022850"/>
          <p14:tracePt t="112963" x="3063875" y="5022850"/>
          <p14:tracePt t="112980" x="3051175" y="5029200"/>
          <p14:tracePt t="112996" x="3040063" y="5035550"/>
          <p14:tracePt t="113013" x="3040063" y="5040313"/>
          <p14:tracePt t="113195" x="3035300" y="5040313"/>
          <p14:tracePt t="113195" x="0" y="0"/>
        </p14:tracePtLst>
        <p14:tracePtLst>
          <p14:tracePt t="122395" x="3840163" y="4079875"/>
          <p14:tracePt t="122403" x="3892550" y="4057650"/>
          <p14:tracePt t="122411" x="3943350" y="4035425"/>
          <p14:tracePt t="122424" x="3983038" y="4022725"/>
          <p14:tracePt t="122427" x="4079875" y="3994150"/>
          <p14:tracePt t="122443" x="4189413" y="3965575"/>
          <p14:tracePt t="122459" x="4314825" y="3908425"/>
          <p14:tracePt t="122475" x="4560888" y="3760788"/>
          <p14:tracePt t="122491" x="4818063" y="3594100"/>
          <p14:tracePt t="122515" x="5051425" y="3463925"/>
          <p14:tracePt t="122531" x="5222875" y="3360738"/>
          <p14:tracePt t="122547" x="5400675" y="3275013"/>
          <p14:tracePt t="122563" x="5561013" y="3182938"/>
          <p14:tracePt t="122574" x="5737225" y="3074988"/>
          <p14:tracePt t="122595" x="5892800" y="2965450"/>
          <p14:tracePt t="122608" x="6035675" y="2874963"/>
          <p14:tracePt t="122627" x="6143625" y="2789238"/>
          <p14:tracePt t="122643" x="6240463" y="2703513"/>
          <p14:tracePt t="122659" x="6343650" y="2628900"/>
          <p14:tracePt t="122675" x="6486525" y="2514600"/>
          <p14:tracePt t="122708" x="6561138" y="2435225"/>
          <p14:tracePt t="122708" x="6623050" y="2360613"/>
          <p14:tracePt t="122724" x="6664325" y="2303463"/>
          <p14:tracePt t="122741" x="6697663" y="2251075"/>
          <p14:tracePt t="122758" x="6715125" y="2211388"/>
          <p14:tracePt t="122774" x="6737350" y="2165350"/>
          <p14:tracePt t="122791" x="6743700" y="2120900"/>
          <p14:tracePt t="122808" x="6754813" y="2068513"/>
          <p14:tracePt t="122824" x="6761163" y="2011363"/>
          <p14:tracePt t="122841" x="6761163" y="1960563"/>
          <p14:tracePt t="122858" x="6761163" y="1925638"/>
          <p14:tracePt t="122874" x="6754813" y="1863725"/>
          <p14:tracePt t="122891" x="6743700" y="1822450"/>
          <p14:tracePt t="122908" x="6721475" y="1782763"/>
          <p14:tracePt t="122924" x="6692900" y="1743075"/>
          <p14:tracePt t="122941" x="6635750" y="1692275"/>
          <p14:tracePt t="122958" x="6578600" y="1646238"/>
          <p14:tracePt t="122974" x="6492875" y="1593850"/>
          <p14:tracePt t="122991" x="6383338" y="1549400"/>
          <p14:tracePt t="123008" x="6264275" y="1520825"/>
          <p14:tracePt t="123025" x="6132513" y="1503363"/>
          <p14:tracePt t="123041" x="5989638" y="1508125"/>
          <p14:tracePt t="123058" x="5794375" y="1525588"/>
          <p14:tracePt t="123074" x="5349875" y="1617663"/>
          <p14:tracePt t="123092" x="4943475" y="1708150"/>
          <p14:tracePt t="123108" x="4468813" y="1835150"/>
          <p14:tracePt t="123124" x="3989388" y="1989138"/>
          <p14:tracePt t="123141" x="3514725" y="2189163"/>
          <p14:tracePt t="123158" x="3040063" y="2393950"/>
          <p14:tracePt t="123174" x="2560638" y="2628900"/>
          <p14:tracePt t="123191" x="2178050" y="2828925"/>
          <p14:tracePt t="123208" x="1885950" y="3051175"/>
          <p14:tracePt t="123224" x="1692275" y="3303588"/>
          <p14:tracePt t="123241" x="1497013" y="3635375"/>
          <p14:tracePt t="123258" x="1325563" y="3978275"/>
          <p14:tracePt t="123274" x="1125538" y="4475163"/>
          <p14:tracePt t="123291" x="1022350" y="4760913"/>
          <p14:tracePt t="123308" x="949325" y="5006975"/>
          <p14:tracePt t="123324" x="879475" y="5211763"/>
          <p14:tracePt t="123341" x="817563" y="5422900"/>
          <p14:tracePt t="123358" x="777875" y="5565775"/>
          <p14:tracePt t="123374" x="765175" y="5635625"/>
          <p14:tracePt t="123391" x="760413" y="5692775"/>
          <p14:tracePt t="123408" x="760413" y="5721350"/>
          <p14:tracePt t="123424" x="760413" y="5749925"/>
          <p14:tracePt t="123441" x="760413" y="5761038"/>
          <p14:tracePt t="123523" x="760413" y="5765800"/>
          <p14:tracePt t="123534" x="765175" y="5765800"/>
          <p14:tracePt t="123535" x="777875" y="5765800"/>
          <p14:tracePt t="123541" x="806450" y="5765800"/>
          <p14:tracePt t="123558" x="839788" y="5765800"/>
          <p14:tracePt t="123574" x="874713" y="5765800"/>
          <p14:tracePt t="123591" x="903288" y="5765800"/>
          <p14:tracePt t="123608" x="925513" y="5765800"/>
          <p14:tracePt t="123624" x="936625" y="5765800"/>
          <p14:tracePt t="123715" x="949325" y="5765800"/>
          <p14:tracePt t="123723" x="954088" y="5765800"/>
          <p14:tracePt t="123731" x="965200" y="5765800"/>
          <p14:tracePt t="123739" x="989013" y="5772150"/>
          <p14:tracePt t="123747" x="1035050" y="5772150"/>
          <p14:tracePt t="123758" x="1085850" y="5772150"/>
          <p14:tracePt t="123774" x="1136650" y="5772150"/>
          <p14:tracePt t="123791" x="1177925" y="5772150"/>
          <p14:tracePt t="123808" x="1222375" y="5778500"/>
          <p14:tracePt t="123824" x="1250950" y="5778500"/>
          <p14:tracePt t="123841" x="1296988" y="5778500"/>
          <p14:tracePt t="123858" x="1336675" y="5783263"/>
          <p14:tracePt t="123874" x="1393825" y="5789613"/>
          <p14:tracePt t="123891" x="1428750" y="5794375"/>
          <p14:tracePt t="123908" x="1457325" y="5800725"/>
          <p14:tracePt t="123924" x="1497013" y="5807075"/>
          <p14:tracePt t="123941" x="1549400" y="5811838"/>
          <p14:tracePt t="123958" x="1611313" y="5818188"/>
          <p14:tracePt t="123974" x="1679575" y="5818188"/>
          <p14:tracePt t="123991" x="1743075" y="5822950"/>
          <p14:tracePt t="124008" x="1806575" y="5822950"/>
          <p14:tracePt t="124025" x="1863725" y="5835650"/>
          <p14:tracePt t="124041" x="1925638" y="5835650"/>
          <p14:tracePt t="124058" x="2000250" y="5840413"/>
          <p14:tracePt t="124074" x="2108200" y="5851525"/>
          <p14:tracePt t="124092" x="2178050" y="5851525"/>
          <p14:tracePt t="124108" x="2239963" y="5851525"/>
          <p14:tracePt t="124124" x="2308225" y="5851525"/>
          <p14:tracePt t="124141" x="2378075" y="5851525"/>
          <p14:tracePt t="124157" x="2463800" y="5851525"/>
          <p14:tracePt t="124174" x="2532063" y="5846763"/>
          <p14:tracePt t="124191" x="2600325" y="5835650"/>
          <p14:tracePt t="124207" x="2674938" y="5835650"/>
          <p14:tracePt t="124224" x="2736850" y="5829300"/>
          <p14:tracePt t="124241" x="2817813" y="5822950"/>
          <p14:tracePt t="124258" x="2879725" y="5818188"/>
          <p14:tracePt t="124274" x="2954338" y="5807075"/>
          <p14:tracePt t="124291" x="3000375" y="5800725"/>
          <p14:tracePt t="124308" x="3051175" y="5794375"/>
          <p14:tracePt t="124324" x="3103563" y="5789613"/>
          <p14:tracePt t="124341" x="3178175" y="5778500"/>
          <p14:tracePt t="124358" x="3251200" y="5754688"/>
          <p14:tracePt t="124374" x="3325813" y="5732463"/>
          <p14:tracePt t="124392" x="3389313" y="5715000"/>
          <p14:tracePt t="124409" x="3440113" y="5703888"/>
          <p14:tracePt t="124425" x="3492500" y="5686425"/>
          <p14:tracePt t="124442" x="3536950" y="5651500"/>
          <p14:tracePt t="124459" x="3571875" y="5622925"/>
          <p14:tracePt t="124475" x="3611563" y="5583238"/>
          <p14:tracePt t="124492" x="3629025" y="5554663"/>
          <p14:tracePt t="124509" x="3640138" y="5526088"/>
          <p14:tracePt t="124525" x="3640138" y="5497513"/>
          <p14:tracePt t="124542" x="3640138" y="5475288"/>
          <p14:tracePt t="124559" x="3640138" y="5446713"/>
          <p14:tracePt t="124575" x="3635375" y="5429250"/>
          <p14:tracePt t="124592" x="3606800" y="5394325"/>
          <p14:tracePt t="124608" x="3578225" y="5372100"/>
          <p14:tracePt t="124625" x="3536950" y="5349875"/>
          <p14:tracePt t="124642" x="3463925" y="5332413"/>
          <p14:tracePt t="124658" x="3360738" y="5308600"/>
          <p14:tracePt t="124675" x="3182938" y="5303838"/>
          <p14:tracePt t="124692" x="3046413" y="5308600"/>
          <p14:tracePt t="124708" x="2914650" y="5343525"/>
          <p14:tracePt t="124724" x="2794000" y="5383213"/>
          <p14:tracePt t="124741" x="2692400" y="5435600"/>
          <p14:tracePt t="124758" x="2611438" y="5480050"/>
          <p14:tracePt t="124775" x="2560638" y="5526088"/>
          <p14:tracePt t="124793" x="2532063" y="5561013"/>
          <p14:tracePt t="124809" x="2514600" y="5583238"/>
          <p14:tracePt t="124825" x="2514600" y="5607050"/>
          <p14:tracePt t="124842" x="2514600" y="5622925"/>
          <p14:tracePt t="124859" x="2520950" y="5640388"/>
          <p14:tracePt t="124875" x="2532063" y="5657850"/>
          <p14:tracePt t="124892" x="2554288" y="5668963"/>
          <p14:tracePt t="124909" x="2582863" y="5680075"/>
          <p14:tracePt t="124925" x="2635250" y="5697538"/>
          <p14:tracePt t="124942" x="2703513" y="5715000"/>
          <p14:tracePt t="124959" x="2794000" y="5732463"/>
          <p14:tracePt t="124975" x="2914650" y="5732463"/>
          <p14:tracePt t="124992" x="3035300" y="5732463"/>
          <p14:tracePt t="125009" x="3149600" y="5726113"/>
          <p14:tracePt t="125025" x="3263900" y="5708650"/>
          <p14:tracePt t="125042" x="3354388" y="5675313"/>
          <p14:tracePt t="125059" x="3429000" y="5651500"/>
          <p14:tracePt t="125075" x="3497263" y="5611813"/>
          <p14:tracePt t="125092" x="3514725" y="5607050"/>
          <p14:tracePt t="125109" x="3514725" y="5600700"/>
          <p14:tracePt t="128788" x="3514725" y="5594350"/>
          <p14:tracePt t="128796" x="3497263" y="5578475"/>
          <p14:tracePt t="128808" x="3463925" y="5554663"/>
          <p14:tracePt t="128809" x="3394075" y="5508625"/>
          <p14:tracePt t="128825" x="3286125" y="5464175"/>
          <p14:tracePt t="128842" x="3154363" y="5418138"/>
          <p14:tracePt t="128858" x="3006725" y="5365750"/>
          <p14:tracePt t="128875" x="2778125" y="5314950"/>
          <p14:tracePt t="128892" x="2657475" y="5297488"/>
          <p14:tracePt t="128908" x="2536825" y="5280025"/>
          <p14:tracePt t="128925" x="2411413" y="5275263"/>
          <p14:tracePt t="128942" x="2251075" y="5268913"/>
          <p14:tracePt t="128958" x="2085975" y="5251450"/>
          <p14:tracePt t="128975" x="1908175" y="5240338"/>
          <p14:tracePt t="128991" x="1736725" y="5240338"/>
          <p14:tracePt t="129008" x="1560513" y="5246688"/>
          <p14:tracePt t="129025" x="1389063" y="5251450"/>
          <p14:tracePt t="129042" x="1211263" y="5264150"/>
          <p14:tracePt t="129058" x="1057275" y="5268913"/>
          <p14:tracePt t="129075" x="868363" y="5286375"/>
          <p14:tracePt t="129092" x="777875" y="5292725"/>
          <p14:tracePt t="129109" x="720725" y="5303838"/>
          <p14:tracePt t="129125" x="679450" y="5321300"/>
          <p14:tracePt t="129141" x="657225" y="5349875"/>
          <p14:tracePt t="129158" x="628650" y="5383213"/>
          <p14:tracePt t="129175" x="611188" y="5429250"/>
          <p14:tracePt t="129191" x="606425" y="5475288"/>
          <p14:tracePt t="129208" x="600075" y="5521325"/>
          <p14:tracePt t="129225" x="600075" y="5554663"/>
          <p14:tracePt t="129242" x="617538" y="5594350"/>
          <p14:tracePt t="129258" x="635000" y="5635625"/>
          <p14:tracePt t="129275" x="663575" y="5680075"/>
          <p14:tracePt t="129292" x="692150" y="5708650"/>
          <p14:tracePt t="129308" x="720725" y="5737225"/>
          <p14:tracePt t="129325" x="754063" y="5761038"/>
          <p14:tracePt t="129341" x="782638" y="5783263"/>
          <p14:tracePt t="129358" x="817563" y="5800725"/>
          <p14:tracePt t="129375" x="874713" y="5818188"/>
          <p14:tracePt t="129392" x="908050" y="5829300"/>
          <p14:tracePt t="129408" x="949325" y="5840413"/>
          <p14:tracePt t="129425" x="993775" y="5840413"/>
          <p14:tracePt t="129442" x="1050925" y="5840413"/>
          <p14:tracePt t="129458" x="1131888" y="5851525"/>
          <p14:tracePt t="129458" x="1171575" y="5851525"/>
          <p14:tracePt t="129476" x="1263650" y="5851525"/>
          <p14:tracePt t="129492" x="1325563" y="5851525"/>
          <p14:tracePt t="129508" x="1377950" y="5851525"/>
          <p14:tracePt t="129525" x="1422400" y="5846763"/>
          <p14:tracePt t="129541" x="1457325" y="5840413"/>
          <p14:tracePt t="129558" x="1492250" y="5835650"/>
          <p14:tracePt t="129575" x="1508125" y="5829300"/>
          <p14:tracePt t="129591" x="1525588" y="5822950"/>
          <p14:tracePt t="129964" x="0" y="0"/>
        </p14:tracePtLst>
        <p14:tracePtLst>
          <p14:tracePt t="131166" x="2811463" y="5692775"/>
          <p14:tracePt t="131187" x="2806700" y="5692775"/>
          <p14:tracePt t="131283" x="2811463" y="5692775"/>
          <p14:tracePt t="131291" x="2828925" y="5703888"/>
          <p14:tracePt t="131300" x="2868613" y="5715000"/>
          <p14:tracePt t="131315" x="2943225" y="5732463"/>
          <p14:tracePt t="131331" x="3040063" y="5743575"/>
          <p14:tracePt t="131348" x="3160713" y="5749925"/>
          <p14:tracePt t="131363" x="3303588" y="5749925"/>
          <p14:tracePt t="131380" x="3463925" y="5749925"/>
          <p14:tracePt t="131395" x="3611563" y="5721350"/>
          <p14:tracePt t="131411" x="3760788" y="5697538"/>
          <p14:tracePt t="131427" x="3886200" y="5668963"/>
          <p14:tracePt t="131443" x="4000500" y="5629275"/>
          <p14:tracePt t="131459" x="4086225" y="5594350"/>
          <p14:tracePt t="131475" x="4149725" y="5549900"/>
          <p14:tracePt t="131493" x="4154488" y="5526088"/>
          <p14:tracePt t="131523" x="4154488" y="5514975"/>
          <p14:tracePt t="131531" x="4154488" y="5503863"/>
          <p14:tracePt t="131547" x="4143375" y="5486400"/>
          <p14:tracePt t="131563" x="4108450" y="5457825"/>
          <p14:tracePt t="131579" x="4051300" y="5429250"/>
          <p14:tracePt t="131595" x="3965575" y="5389563"/>
          <p14:tracePt t="131611" x="3846513" y="5343525"/>
          <p14:tracePt t="131625" x="3686175" y="5321300"/>
          <p14:tracePt t="131641" x="3521075" y="5297488"/>
          <p14:tracePt t="131659" x="3343275" y="5292725"/>
          <p14:tracePt t="131675" x="3079750" y="5292725"/>
          <p14:tracePt t="131691" x="2914650" y="5326063"/>
          <p14:tracePt t="131708" x="2754313" y="5378450"/>
          <p14:tracePt t="131725" x="2600325" y="5464175"/>
          <p14:tracePt t="131741" x="2474913" y="5554663"/>
          <p14:tracePt t="131758" x="2389188" y="5646738"/>
          <p14:tracePt t="131775" x="2349500" y="5732463"/>
          <p14:tracePt t="131791" x="2332038" y="5789613"/>
          <p14:tracePt t="131808" x="2332038" y="5818188"/>
          <p14:tracePt t="131825" x="2332038" y="5835650"/>
          <p14:tracePt t="131841" x="2343150" y="5851525"/>
          <p14:tracePt t="131858" x="2365375" y="5868988"/>
          <p14:tracePt t="131875" x="2417763" y="5886450"/>
          <p14:tracePt t="131891" x="2479675" y="5903913"/>
          <p14:tracePt t="131908" x="2571750" y="5915025"/>
          <p14:tracePt t="131925" x="2720975" y="5932488"/>
          <p14:tracePt t="131941" x="2892425" y="5932488"/>
          <p14:tracePt t="131958" x="3121025" y="5926138"/>
          <p14:tracePt t="131975" x="3435350" y="5897563"/>
          <p14:tracePt t="131991" x="3725863" y="5875338"/>
          <p14:tracePt t="132008" x="4040188" y="5846763"/>
          <p14:tracePt t="132025" x="4292600" y="5829300"/>
          <p14:tracePt t="132041" x="4532313" y="5800725"/>
          <p14:tracePt t="132058" x="4737100" y="5761038"/>
          <p14:tracePt t="132075" x="5011738" y="5664200"/>
          <p14:tracePt t="132092" x="5143500" y="5618163"/>
          <p14:tracePt t="132108" x="5246688" y="5572125"/>
          <p14:tracePt t="132125" x="5332413" y="5532438"/>
          <p14:tracePt t="132142" x="5383213" y="5508625"/>
          <p14:tracePt t="132158" x="5411788" y="5486400"/>
          <p14:tracePt t="132175" x="5429250" y="5480050"/>
          <p14:tracePt t="132191" x="5435600" y="5464175"/>
          <p14:tracePt t="132208" x="5435600" y="5457825"/>
          <p14:tracePt t="132225" x="5440363" y="5446713"/>
          <p14:tracePt t="132241" x="5440363" y="5440363"/>
          <p14:tracePt t="132258" x="5435600" y="5435600"/>
          <p14:tracePt t="132275" x="5400675" y="5418138"/>
          <p14:tracePt t="132291" x="5326063" y="5407025"/>
          <p14:tracePt t="132308" x="5200650" y="5383213"/>
          <p14:tracePt t="132325" x="4994275" y="5360988"/>
          <p14:tracePt t="132341" x="4692650" y="5332413"/>
          <p14:tracePt t="132358" x="4303713" y="5308600"/>
          <p14:tracePt t="132375" x="3863975" y="5308600"/>
          <p14:tracePt t="132391" x="3378200" y="5337175"/>
          <p14:tracePt t="132408" x="2874963" y="5365750"/>
          <p14:tracePt t="132425" x="2400300" y="5411788"/>
          <p14:tracePt t="132441" x="1989138" y="5446713"/>
          <p14:tracePt t="132458" x="1663700" y="5497513"/>
          <p14:tracePt t="132475" x="1343025" y="5578475"/>
          <p14:tracePt t="132491" x="1206500" y="5640388"/>
          <p14:tracePt t="132508" x="1103313" y="5697538"/>
          <p14:tracePt t="132525" x="1022350" y="5765800"/>
          <p14:tracePt t="132541" x="942975" y="5829300"/>
          <p14:tracePt t="132558" x="868363" y="5897563"/>
          <p14:tracePt t="132576" x="822325" y="5949950"/>
          <p14:tracePt t="132592" x="793750" y="5994400"/>
          <p14:tracePt t="132608" x="777875" y="6029325"/>
          <p14:tracePt t="132625" x="765175" y="6057900"/>
          <p14:tracePt t="132641" x="765175" y="6069013"/>
          <p14:tracePt t="132658" x="765175" y="6092825"/>
          <p14:tracePt t="132675" x="771525" y="6121400"/>
          <p14:tracePt t="132691" x="782638" y="6149975"/>
          <p14:tracePt t="132708" x="793750" y="6172200"/>
          <p14:tracePt t="132724" x="817563" y="6200775"/>
          <p14:tracePt t="132741" x="835025" y="6218238"/>
          <p14:tracePt t="132758" x="857250" y="6235700"/>
          <p14:tracePt t="132775" x="885825" y="6251575"/>
          <p14:tracePt t="132791" x="925513" y="6275388"/>
          <p14:tracePt t="132808" x="971550" y="6297613"/>
          <p14:tracePt t="132825" x="1039813" y="6326188"/>
          <p14:tracePt t="132841" x="1120775" y="6343650"/>
          <p14:tracePt t="132858" x="1206500" y="6365875"/>
          <p14:tracePt t="132875" x="1336675" y="6389688"/>
          <p14:tracePt t="132891" x="1435100" y="6400800"/>
          <p14:tracePt t="132908" x="1543050" y="6411913"/>
          <p14:tracePt t="132925" x="1651000" y="6418263"/>
          <p14:tracePt t="132941" x="1760538" y="6418263"/>
          <p14:tracePt t="132959" x="1879600" y="6418263"/>
          <p14:tracePt t="132975" x="2000250" y="6394450"/>
          <p14:tracePt t="132991" x="2108200" y="6383338"/>
          <p14:tracePt t="133008" x="2211388" y="6378575"/>
          <p14:tracePt t="133025" x="2320925" y="6361113"/>
          <p14:tracePt t="133041" x="2422525" y="6350000"/>
          <p14:tracePt t="133058" x="2520950" y="6326188"/>
          <p14:tracePt t="133075" x="2663825" y="6303963"/>
          <p14:tracePt t="133091" x="2765425" y="6297613"/>
          <p14:tracePt t="133108" x="2879725" y="6286500"/>
          <p14:tracePt t="133125" x="3011488" y="6275388"/>
          <p14:tracePt t="133141" x="3154363" y="6269038"/>
          <p14:tracePt t="133158" x="3303588" y="6257925"/>
          <p14:tracePt t="133175" x="3451225" y="6251575"/>
          <p14:tracePt t="133192" x="3606800" y="6246813"/>
          <p14:tracePt t="133208" x="3771900" y="6235700"/>
          <p14:tracePt t="133225" x="3921125" y="6229350"/>
          <p14:tracePt t="133241" x="4057650" y="6223000"/>
          <p14:tracePt t="133258" x="4183063" y="6211888"/>
          <p14:tracePt t="133275" x="4343400" y="6207125"/>
          <p14:tracePt t="133291" x="4451350" y="6207125"/>
          <p14:tracePt t="133308" x="4543425" y="6207125"/>
          <p14:tracePt t="133325" x="4618038" y="6207125"/>
          <p14:tracePt t="133341" x="4679950" y="6211888"/>
          <p14:tracePt t="133358" x="4732338" y="6211888"/>
          <p14:tracePt t="133374" x="4794250" y="6218238"/>
          <p14:tracePt t="133391" x="4857750" y="6229350"/>
          <p14:tracePt t="133408" x="4926013" y="6229350"/>
          <p14:tracePt t="133425" x="4994275" y="6229350"/>
          <p14:tracePt t="133441" x="5040313" y="6229350"/>
          <p14:tracePt t="133458" x="5075238" y="6229350"/>
          <p14:tracePt t="133474" x="5092700" y="6229350"/>
          <p14:tracePt t="133492" x="5097463" y="6229350"/>
          <p14:tracePt t="134323" x="5103813" y="6229350"/>
          <p14:tracePt t="134331" x="5114925" y="6235700"/>
          <p14:tracePt t="134339" x="5137150" y="6235700"/>
          <p14:tracePt t="134344" x="5183188" y="6240463"/>
          <p14:tracePt t="134358" x="5264150" y="6251575"/>
          <p14:tracePt t="134374" x="5360988" y="6257925"/>
          <p14:tracePt t="134391" x="5492750" y="6264275"/>
          <p14:tracePt t="134408" x="5629275" y="6280150"/>
          <p14:tracePt t="134425" x="5778500" y="6297613"/>
          <p14:tracePt t="134441" x="5915025" y="6303963"/>
          <p14:tracePt t="134458" x="6035675" y="6308725"/>
          <p14:tracePt t="134474" x="6183313" y="6321425"/>
          <p14:tracePt t="134491" x="6251575" y="6326188"/>
          <p14:tracePt t="134508" x="6321425" y="6326188"/>
          <p14:tracePt t="134524" x="6407150" y="6308725"/>
          <p14:tracePt t="134541" x="6497638" y="6280150"/>
          <p14:tracePt t="134558" x="6589713" y="6257925"/>
          <p14:tracePt t="134574" x="6680200" y="6246813"/>
          <p14:tracePt t="134591" x="6772275" y="6229350"/>
          <p14:tracePt t="134609" x="6858000" y="6218238"/>
          <p14:tracePt t="134624" x="6937375" y="6207125"/>
          <p14:tracePt t="134641" x="7023100" y="6183313"/>
          <p14:tracePt t="134658" x="7115175" y="6161088"/>
          <p14:tracePt t="134658" x="7154863" y="6149975"/>
          <p14:tracePt t="134676" x="7246938" y="6132513"/>
          <p14:tracePt t="134692" x="7350125" y="6121400"/>
          <p14:tracePt t="134708" x="7458075" y="6108700"/>
          <p14:tracePt t="134724" x="7554913" y="6097588"/>
          <p14:tracePt t="134741" x="7618413" y="6097588"/>
          <p14:tracePt t="134758" x="7646988" y="6097588"/>
          <p14:tracePt t="134775" x="7675563" y="6092825"/>
          <p14:tracePt t="134791" x="7693025" y="6086475"/>
          <p14:tracePt t="134808" x="7721600" y="6080125"/>
          <p14:tracePt t="134824" x="7750175" y="6075363"/>
          <p14:tracePt t="134841" x="7789863" y="6064250"/>
          <p14:tracePt t="134857" x="7847013" y="6046788"/>
          <p14:tracePt t="134874" x="7893050" y="6022975"/>
          <p14:tracePt t="134891" x="7972425" y="5989638"/>
          <p14:tracePt t="134907" x="8012113" y="5972175"/>
          <p14:tracePt t="134924" x="8051800" y="5954713"/>
          <p14:tracePt t="134941" x="8075613" y="5949950"/>
          <p14:tracePt t="134958" x="8097838" y="5943600"/>
          <p14:tracePt t="134975" x="8108950" y="5932488"/>
          <p14:tracePt t="134991" x="8121650" y="5926138"/>
          <p14:tracePt t="135008" x="8126413" y="5926138"/>
          <p14:tracePt t="135025" x="8137525" y="5921375"/>
          <p14:tracePt t="135067" x="8143875" y="5921375"/>
          <p14:tracePt t="135083" x="8143875" y="5915025"/>
          <p14:tracePt t="135101" x="8150225" y="5908675"/>
          <p14:tracePt t="135115" x="8154988" y="5908675"/>
          <p14:tracePt t="135139" x="8161338" y="5908675"/>
          <p14:tracePt t="135155" x="8161338" y="5903913"/>
          <p14:tracePt t="135171" x="8161338" y="5892800"/>
          <p14:tracePt t="135187" x="8161338" y="5880100"/>
          <p14:tracePt t="135195" x="8161338" y="5868988"/>
          <p14:tracePt t="135202" x="8161338" y="5864225"/>
          <p14:tracePt t="135208" x="8161338" y="5835650"/>
          <p14:tracePt t="135224" x="8150225" y="5811838"/>
          <p14:tracePt t="135241" x="8126413" y="5783263"/>
          <p14:tracePt t="135258" x="8093075" y="5754688"/>
          <p14:tracePt t="135275" x="8018463" y="5697538"/>
          <p14:tracePt t="135291" x="7950200" y="5657850"/>
          <p14:tracePt t="135308" x="7869238" y="5622925"/>
          <p14:tracePt t="135324" x="7812088" y="5594350"/>
          <p14:tracePt t="135341" x="7778750" y="5583238"/>
          <p14:tracePt t="135358" x="7732713" y="5565775"/>
          <p14:tracePt t="135375" x="7693025" y="5549900"/>
          <p14:tracePt t="135391" x="7635875" y="5526088"/>
          <p14:tracePt t="135408" x="7583488" y="5514975"/>
          <p14:tracePt t="135424" x="7508875" y="5508625"/>
          <p14:tracePt t="135441" x="7429500" y="5503863"/>
          <p14:tracePt t="135458" x="7350125" y="5503863"/>
          <p14:tracePt t="135475" x="7200900" y="5503863"/>
          <p14:tracePt t="135491" x="7092950" y="5503863"/>
          <p14:tracePt t="135508" x="6965950" y="5503863"/>
          <p14:tracePt t="135524" x="6800850" y="5503863"/>
          <p14:tracePt t="135541" x="6618288" y="5514975"/>
          <p14:tracePt t="135558" x="6451600" y="5526088"/>
          <p14:tracePt t="135574" x="6292850" y="5543550"/>
          <p14:tracePt t="135591" x="6143625" y="5549900"/>
          <p14:tracePt t="135608" x="6018213" y="5561013"/>
          <p14:tracePt t="135624" x="5921375" y="5565775"/>
          <p14:tracePt t="135641" x="5864225" y="5578475"/>
          <p14:tracePt t="135658" x="5822950" y="5589588"/>
          <p14:tracePt t="135674" x="5789613" y="5607050"/>
          <p14:tracePt t="135691" x="5772150" y="5611813"/>
          <p14:tracePt t="135708" x="5754688" y="5611813"/>
          <p14:tracePt t="135724" x="5737225" y="5618163"/>
          <p14:tracePt t="135741" x="5721350" y="5622925"/>
          <p14:tracePt t="135758" x="5692775" y="5629275"/>
          <p14:tracePt t="135774" x="5675313" y="5640388"/>
          <p14:tracePt t="135791" x="5646738" y="5651500"/>
          <p14:tracePt t="135808" x="5618163" y="5657850"/>
          <p14:tracePt t="135824" x="5583238" y="5664200"/>
          <p14:tracePt t="135841" x="5543550" y="5680075"/>
          <p14:tracePt t="135858" x="5514975" y="5692775"/>
          <p14:tracePt t="135875" x="5468938" y="5708650"/>
          <p14:tracePt t="135891" x="5440363" y="5721350"/>
          <p14:tracePt t="135908" x="5400675" y="5732463"/>
          <p14:tracePt t="135924" x="5360988" y="5743575"/>
          <p14:tracePt t="135941" x="5297488" y="5749925"/>
          <p14:tracePt t="135958" x="5229225" y="5761038"/>
          <p14:tracePt t="135974" x="5143500" y="5765800"/>
          <p14:tracePt t="135991" x="5051425" y="5783263"/>
          <p14:tracePt t="136008" x="4954588" y="5789613"/>
          <p14:tracePt t="136024" x="4875213" y="5789613"/>
          <p14:tracePt t="136041" x="4811713" y="5794375"/>
          <p14:tracePt t="136058" x="4778375" y="5794375"/>
          <p14:tracePt t="136074" x="4749800" y="5794375"/>
          <p14:tracePt t="136091" x="4743450" y="5794375"/>
          <p14:tracePt t="136108" x="4737100" y="5794375"/>
          <p14:tracePt t="136124" x="4732338" y="5794375"/>
          <p14:tracePt t="136141" x="4732338" y="5783263"/>
          <p14:tracePt t="136158" x="4725988" y="5778500"/>
          <p14:tracePt t="136451" x="4721225" y="5778500"/>
          <p14:tracePt t="136459" x="4714875" y="5778500"/>
          <p14:tracePt t="136467" x="4708525" y="5783263"/>
          <p14:tracePt t="136474" x="4697413" y="5800725"/>
          <p14:tracePt t="136491" x="4692650" y="5807075"/>
          <p14:tracePt t="136491" x="4675188" y="5835650"/>
          <p14:tracePt t="136508" x="4651375" y="5851525"/>
          <p14:tracePt t="136525" x="4622800" y="5880100"/>
          <p14:tracePt t="136541" x="4583113" y="5908675"/>
          <p14:tracePt t="136558" x="4554538" y="5932488"/>
          <p14:tracePt t="136574" x="4525963" y="5949950"/>
          <p14:tracePt t="136591" x="4492625" y="5954713"/>
          <p14:tracePt t="136608" x="4446588" y="5961063"/>
          <p14:tracePt t="136624" x="4406900" y="5961063"/>
          <p14:tracePt t="136641" x="4332288" y="5943600"/>
          <p14:tracePt t="136658" x="4246563" y="5908675"/>
          <p14:tracePt t="136674" x="4057650" y="5789613"/>
          <p14:tracePt t="136691" x="3903663" y="5668963"/>
          <p14:tracePt t="136708" x="3692525" y="5486400"/>
          <p14:tracePt t="136725" x="3435350" y="5264150"/>
          <p14:tracePt t="136741" x="3171825" y="5006975"/>
          <p14:tracePt t="136758" x="2886075" y="4721225"/>
          <p14:tracePt t="136774" x="2617788" y="4406900"/>
          <p14:tracePt t="136791" x="2297113" y="4051300"/>
          <p14:tracePt t="136808" x="1965325" y="3708400"/>
          <p14:tracePt t="136825" x="1622425" y="3365500"/>
          <p14:tracePt t="136841" x="1320800" y="3057525"/>
          <p14:tracePt t="136858" x="1068388" y="2765425"/>
          <p14:tracePt t="136874" x="725488" y="2378075"/>
          <p14:tracePt t="136891" x="531813" y="2178050"/>
          <p14:tracePt t="136908" x="349250" y="2000250"/>
          <p14:tracePt t="136924" x="171450" y="1851025"/>
          <p14:tracePt t="136941" x="0" y="1714500"/>
          <p14:tracePt t="136958" x="0" y="1549400"/>
          <p14:tracePt t="136974" x="0" y="1422400"/>
          <p14:tracePt t="136991" x="0" y="1314450"/>
          <p14:tracePt t="137008" x="0" y="1228725"/>
          <p14:tracePt t="137024" x="0" y="1136650"/>
          <p14:tracePt t="137041" x="0" y="1050925"/>
          <p14:tracePt t="137058" x="0" y="993775"/>
          <p14:tracePt t="137074" x="17463" y="942975"/>
          <p14:tracePt t="137091" x="28575" y="936625"/>
          <p14:tracePt t="137108" x="39688" y="936625"/>
          <p14:tracePt t="137124" x="68263" y="936625"/>
          <p14:tracePt t="137141" x="142875" y="971550"/>
          <p14:tracePt t="137158" x="296863" y="1050925"/>
          <p14:tracePt t="137174" x="611188" y="1228725"/>
          <p14:tracePt t="137191" x="1017588" y="1463675"/>
          <p14:tracePt t="137208" x="1479550" y="1697038"/>
          <p14:tracePt t="137225" x="1989138" y="1920875"/>
          <p14:tracePt t="137241" x="2417763" y="2079625"/>
          <p14:tracePt t="137258" x="2778125" y="2178050"/>
          <p14:tracePt t="137274" x="3051175" y="2228850"/>
          <p14:tracePt t="137291" x="3097213" y="2228850"/>
          <p14:tracePt t="137387" x="3092450" y="2222500"/>
          <p14:tracePt t="137395" x="3086100" y="2217738"/>
          <p14:tracePt t="137403" x="3074988" y="2206625"/>
          <p14:tracePt t="137411" x="3068638" y="2189163"/>
          <p14:tracePt t="137424" x="3051175" y="2189163"/>
          <p14:tracePt t="137441" x="3040063" y="2171700"/>
          <p14:tracePt t="137458" x="3000375" y="2154238"/>
          <p14:tracePt t="137474" x="2943225" y="2120900"/>
          <p14:tracePt t="137491" x="2914650" y="2114550"/>
          <p14:tracePt t="137508" x="2879725" y="2097088"/>
          <p14:tracePt t="137524" x="2840038" y="2085975"/>
          <p14:tracePt t="137541" x="2778125" y="2063750"/>
          <p14:tracePt t="137558" x="2692400" y="2046288"/>
          <p14:tracePt t="137574" x="2589213" y="2017713"/>
          <p14:tracePt t="137591" x="2492375" y="1993900"/>
          <p14:tracePt t="137608" x="2400300" y="1978025"/>
          <p14:tracePt t="137624" x="2308225" y="1971675"/>
          <p14:tracePt t="137641" x="2217738" y="1960563"/>
          <p14:tracePt t="137658" x="2154238" y="1949450"/>
          <p14:tracePt t="137674" x="2097088" y="1949450"/>
          <p14:tracePt t="137691" x="2068513" y="1943100"/>
          <p14:tracePt t="137851" x="2074863" y="1943100"/>
          <p14:tracePt t="137867" x="2114550" y="1943100"/>
          <p14:tracePt t="137867" x="2160588" y="1943100"/>
          <p14:tracePt t="137884" x="2211388" y="1949450"/>
          <p14:tracePt t="137885" x="2279650" y="1949450"/>
          <p14:tracePt t="137891" x="2446338" y="1965325"/>
          <p14:tracePt t="137908" x="2635250" y="1982788"/>
          <p14:tracePt t="137924" x="2817813" y="1993900"/>
          <p14:tracePt t="137942" x="2965450" y="2006600"/>
          <p14:tracePt t="137958" x="3046413" y="2011363"/>
          <p14:tracePt t="137974" x="3063875" y="2017713"/>
          <p14:tracePt t="138035" x="3057525" y="2022475"/>
          <p14:tracePt t="138040" x="3000375" y="2022475"/>
          <p14:tracePt t="138059" x="2949575" y="2022475"/>
          <p14:tracePt t="138059" x="2879725" y="2022475"/>
          <p14:tracePt t="138074" x="2578100" y="2006600"/>
          <p14:tracePt t="138092" x="2314575" y="1978025"/>
          <p14:tracePt t="138108" x="2103438" y="1949450"/>
          <p14:tracePt t="138124" x="1982788" y="1925638"/>
          <p14:tracePt t="138141" x="1943100" y="1908175"/>
          <p14:tracePt t="138251" x="1954213" y="1903413"/>
          <p14:tracePt t="138259" x="1989138" y="1903413"/>
          <p14:tracePt t="138275" x="2011363" y="1897063"/>
          <p14:tracePt t="138275" x="2074863" y="1892300"/>
          <p14:tracePt t="138291" x="2143125" y="1892300"/>
          <p14:tracePt t="138308" x="2211388" y="1892300"/>
          <p14:tracePt t="138324" x="2263775" y="1892300"/>
          <p14:tracePt t="138341" x="2292350" y="1892300"/>
          <p14:tracePt t="138555" x="2308225" y="1892300"/>
          <p14:tracePt t="138567" x="2320925" y="1892300"/>
          <p14:tracePt t="138574" x="2336800" y="1892300"/>
          <p14:tracePt t="138575" x="2378075" y="1892300"/>
          <p14:tracePt t="138591" x="2406650" y="1897063"/>
          <p14:tracePt t="138608" x="2422525" y="1897063"/>
          <p14:tracePt t="138691" x="2411413" y="1903413"/>
          <p14:tracePt t="138701" x="2406650" y="1903413"/>
          <p14:tracePt t="138708" x="2389188" y="1903413"/>
          <p14:tracePt t="138708" x="2360613" y="1908175"/>
          <p14:tracePt t="139187" x="2365375" y="1908175"/>
          <p14:tracePt t="139203" x="2378075" y="1908175"/>
          <p14:tracePt t="139211" x="2389188" y="1908175"/>
          <p14:tracePt t="139224" x="2406650" y="1908175"/>
          <p14:tracePt t="139227" x="2439988" y="1903413"/>
          <p14:tracePt t="139241" x="2457450" y="1903413"/>
          <p14:tracePt t="139258" x="2468563" y="1903413"/>
          <p14:tracePt t="139274" x="2486025" y="1903413"/>
          <p14:tracePt t="139315" x="2492375" y="1903413"/>
          <p14:tracePt t="139323" x="2497138" y="1903413"/>
          <p14:tracePt t="139327" x="2520950" y="1903413"/>
          <p14:tracePt t="139341" x="2554288" y="1903413"/>
          <p14:tracePt t="139357" x="2600325" y="1908175"/>
          <p14:tracePt t="139374" x="2646363" y="1908175"/>
          <p14:tracePt t="139391" x="2674938" y="1914525"/>
          <p14:tracePt t="139408" x="2697163" y="1914525"/>
          <p14:tracePt t="139424" x="2708275" y="1920875"/>
          <p14:tracePt t="140103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Molten Salt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5334000" cy="5257800"/>
          </a:xfrm>
        </p:spPr>
        <p:txBody>
          <a:bodyPr/>
          <a:lstStyle/>
          <a:p>
            <a:r>
              <a:rPr lang="en-US" dirty="0" smtClean="0"/>
              <a:t>LiCl-KCl-UCl</a:t>
            </a:r>
            <a:r>
              <a:rPr lang="en-US" baseline="-25000" dirty="0" smtClean="0"/>
              <a:t>3</a:t>
            </a:r>
            <a:r>
              <a:rPr lang="en-US" dirty="0" smtClean="0"/>
              <a:t> at 450-500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r>
              <a:rPr lang="en-US" dirty="0" smtClean="0"/>
              <a:t>Chopped metallic fuel added to anode baskets</a:t>
            </a:r>
          </a:p>
          <a:p>
            <a:pPr lvl="1"/>
            <a:r>
              <a:rPr lang="en-US" dirty="0" smtClean="0"/>
              <a:t>U oxidized at anode to U(III)</a:t>
            </a:r>
          </a:p>
          <a:p>
            <a:pPr lvl="1"/>
            <a:r>
              <a:rPr lang="en-US" dirty="0" smtClean="0"/>
              <a:t>Reduced back to metal at cathode</a:t>
            </a:r>
          </a:p>
          <a:p>
            <a:r>
              <a:rPr lang="en-US" dirty="0" err="1" smtClean="0"/>
              <a:t>Transuranics</a:t>
            </a:r>
            <a:r>
              <a:rPr lang="en-US" dirty="0" smtClean="0"/>
              <a:t> and fission products oxidized</a:t>
            </a:r>
          </a:p>
          <a:p>
            <a:pPr lvl="1"/>
            <a:r>
              <a:rPr lang="en-US" dirty="0" smtClean="0"/>
              <a:t>Co-deposition of actinides with cadmium cathode</a:t>
            </a:r>
            <a:endParaRPr lang="en-US" dirty="0"/>
          </a:p>
        </p:txBody>
      </p:sp>
      <p:pic>
        <p:nvPicPr>
          <p:cNvPr id="4638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990600"/>
            <a:ext cx="25622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38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267200"/>
            <a:ext cx="3295650" cy="193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82"/>
    </mc:Choice>
    <mc:Fallback xmlns="">
      <p:transition spd="slow" advTm="76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389" x="2943225" y="1692275"/>
          <p14:tracePt t="6574" x="2949575" y="1692275"/>
          <p14:tracePt t="6598" x="2954338" y="1692275"/>
          <p14:tracePt t="6613" x="2960688" y="1692275"/>
          <p14:tracePt t="6630" x="2971800" y="1692275"/>
          <p14:tracePt t="6638" x="2982913" y="1692275"/>
          <p14:tracePt t="6646" x="3000375" y="1692275"/>
          <p14:tracePt t="6653" x="3035300" y="1697038"/>
          <p14:tracePt t="6669" x="3086100" y="1703388"/>
          <p14:tracePt t="6685" x="3178175" y="1708150"/>
          <p14:tracePt t="6710" x="3240088" y="1708150"/>
          <p14:tracePt t="6726" x="3286125" y="1708150"/>
          <p14:tracePt t="6742" x="3325813" y="1708150"/>
          <p14:tracePt t="6758" x="3354388" y="1708150"/>
          <p14:tracePt t="6774" x="3378200" y="1708150"/>
          <p14:tracePt t="6790" x="3389313" y="1703388"/>
          <p14:tracePt t="6806" x="3400425" y="1703388"/>
          <p14:tracePt t="6822" x="3411538" y="1692275"/>
          <p14:tracePt t="6838" x="3417888" y="1685925"/>
          <p14:tracePt t="6877" x="3422650" y="1685925"/>
          <p14:tracePt t="6894" x="3422650" y="1679575"/>
          <p14:tracePt t="6904" x="3422650" y="1668463"/>
          <p14:tracePt t="6926" x="3422650" y="1663700"/>
          <p14:tracePt t="6934" x="3417888" y="1657350"/>
          <p14:tracePt t="6939" x="3406775" y="1639888"/>
          <p14:tracePt t="6951" x="3382963" y="1622425"/>
          <p14:tracePt t="6968" x="3336925" y="1600200"/>
          <p14:tracePt t="6985" x="3292475" y="1571625"/>
          <p14:tracePt t="7001" x="3235325" y="1554163"/>
          <p14:tracePt t="7018" x="3189288" y="1543050"/>
          <p14:tracePt t="7035" x="3136900" y="1531938"/>
          <p14:tracePt t="7051" x="3086100" y="1525588"/>
          <p14:tracePt t="7068" x="3046413" y="1520825"/>
          <p14:tracePt t="7068" x="3022600" y="1520825"/>
          <p14:tracePt t="7086" x="2978150" y="1514475"/>
          <p14:tracePt t="7102" x="2932113" y="1514475"/>
          <p14:tracePt t="7118" x="2874963" y="1514475"/>
          <p14:tracePt t="7135" x="2811463" y="1520825"/>
          <p14:tracePt t="7152" x="2754313" y="1531938"/>
          <p14:tracePt t="7168" x="2692400" y="1554163"/>
          <p14:tracePt t="7185" x="2635250" y="1577975"/>
          <p14:tracePt t="7201" x="2593975" y="1593850"/>
          <p14:tracePt t="7218" x="2571750" y="1617663"/>
          <p14:tracePt t="7235" x="2560638" y="1635125"/>
          <p14:tracePt t="7251" x="2549525" y="1657350"/>
          <p14:tracePt t="7268" x="2543175" y="1674813"/>
          <p14:tracePt t="7285" x="2543175" y="1708150"/>
          <p14:tracePt t="7301" x="2565400" y="1736725"/>
          <p14:tracePt t="7318" x="2606675" y="1765300"/>
          <p14:tracePt t="7336" x="2651125" y="1778000"/>
          <p14:tracePt t="7351" x="2725738" y="1789113"/>
          <p14:tracePt t="7368" x="2811463" y="1789113"/>
          <p14:tracePt t="7385" x="2903538" y="1789113"/>
          <p14:tracePt t="7402" x="3000375" y="1782763"/>
          <p14:tracePt t="7418" x="3074988" y="1771650"/>
          <p14:tracePt t="7435" x="3149600" y="1749425"/>
          <p14:tracePt t="7451" x="3206750" y="1725613"/>
          <p14:tracePt t="7468" x="3263900" y="1697038"/>
          <p14:tracePt t="7485" x="3286125" y="1685925"/>
          <p14:tracePt t="7501" x="3286125" y="1674813"/>
          <p14:tracePt t="7519" x="3286125" y="1668463"/>
          <p14:tracePt t="7558" x="3286125" y="1657350"/>
          <p14:tracePt t="7568" x="3279775" y="1651000"/>
          <p14:tracePt t="7569" x="3246438" y="1639888"/>
          <p14:tracePt t="7584" x="3189288" y="1628775"/>
          <p14:tracePt t="7601" x="3079750" y="1606550"/>
          <p14:tracePt t="7618" x="2949575" y="1600200"/>
          <p14:tracePt t="7635" x="2806700" y="1593850"/>
          <p14:tracePt t="7651" x="2657475" y="1582738"/>
          <p14:tracePt t="7668" x="2463800" y="1582738"/>
          <p14:tracePt t="7686" x="2354263" y="1582738"/>
          <p14:tracePt t="7702" x="2274888" y="1582738"/>
          <p14:tracePt t="7718" x="2222500" y="1582738"/>
          <p14:tracePt t="7735" x="2171700" y="1582738"/>
          <p14:tracePt t="7751" x="2125663" y="1589088"/>
          <p14:tracePt t="7768" x="2092325" y="1593850"/>
          <p14:tracePt t="7785" x="2085975" y="1593850"/>
          <p14:tracePt t="7957" x="2092325" y="1593850"/>
          <p14:tracePt t="7965" x="2097088" y="1593850"/>
          <p14:tracePt t="7974" x="2103438" y="1593850"/>
          <p14:tracePt t="7989" x="2120900" y="1593850"/>
          <p14:tracePt t="7995" x="2132013" y="1589088"/>
          <p14:tracePt t="8001" x="2149475" y="1589088"/>
          <p14:tracePt t="8018" x="2171700" y="1582738"/>
          <p14:tracePt t="8035" x="2182813" y="1577975"/>
          <p14:tracePt t="8051" x="2189163" y="1571625"/>
          <p14:tracePt t="8214" x="2182813" y="1565275"/>
          <p14:tracePt t="8221" x="2171700" y="1565275"/>
          <p14:tracePt t="8229" x="2165350" y="1565275"/>
          <p14:tracePt t="8235" x="2136775" y="1565275"/>
          <p14:tracePt t="8251" x="2103438" y="1565275"/>
          <p14:tracePt t="8268" x="2046288" y="1589088"/>
          <p14:tracePt t="8285" x="1982788" y="1622425"/>
          <p14:tracePt t="8302" x="1960563" y="1639888"/>
          <p14:tracePt t="8318" x="1943100" y="1657350"/>
          <p14:tracePt t="8335" x="1936750" y="1679575"/>
          <p14:tracePt t="8351" x="1931988" y="1697038"/>
          <p14:tracePt t="8368" x="1925638" y="1708150"/>
          <p14:tracePt t="8385" x="1925638" y="1720850"/>
          <p14:tracePt t="8401" x="1925638" y="1731963"/>
          <p14:tracePt t="8418" x="1931988" y="1731963"/>
          <p14:tracePt t="8435" x="1954213" y="1736725"/>
          <p14:tracePt t="8451" x="1982788" y="1736725"/>
          <p14:tracePt t="8468" x="2051050" y="1736725"/>
          <p14:tracePt t="8485" x="2200275" y="1736725"/>
          <p14:tracePt t="8502" x="2308225" y="1731963"/>
          <p14:tracePt t="8518" x="2382838" y="1714500"/>
          <p14:tracePt t="8535" x="2428875" y="1703388"/>
          <p14:tracePt t="8552" x="2457450" y="1692275"/>
          <p14:tracePt t="8568" x="2474913" y="1685925"/>
          <p14:tracePt t="8585" x="2492375" y="1679575"/>
          <p14:tracePt t="8601" x="2497138" y="1674813"/>
          <p14:tracePt t="8693" x="2497138" y="1668463"/>
          <p14:tracePt t="8701" x="2474913" y="1657350"/>
          <p14:tracePt t="8711" x="2439988" y="1646238"/>
          <p14:tracePt t="8721" x="2336800" y="1611313"/>
          <p14:tracePt t="8734" x="2178050" y="1571625"/>
          <p14:tracePt t="8752" x="2000250" y="1549400"/>
          <p14:tracePt t="8768" x="1835150" y="1531938"/>
          <p14:tracePt t="8785" x="1674813" y="1520825"/>
          <p14:tracePt t="8801" x="1560513" y="1508125"/>
          <p14:tracePt t="8818" x="1457325" y="1503363"/>
          <p14:tracePt t="8835" x="1377950" y="1497013"/>
          <p14:tracePt t="8851" x="1320800" y="1497013"/>
          <p14:tracePt t="8868" x="1257300" y="1497013"/>
          <p14:tracePt t="8885" x="1189038" y="1503363"/>
          <p14:tracePt t="8902" x="1149350" y="1508125"/>
          <p14:tracePt t="8918" x="1125538" y="1520825"/>
          <p14:tracePt t="8935" x="1103313" y="1531938"/>
          <p14:tracePt t="8952" x="1092200" y="1549400"/>
          <p14:tracePt t="8968" x="1074738" y="1560513"/>
          <p14:tracePt t="8985" x="1063625" y="1577975"/>
          <p14:tracePt t="9001" x="1063625" y="1589088"/>
          <p14:tracePt t="9019" x="1063625" y="1600200"/>
          <p14:tracePt t="9035" x="1063625" y="1611313"/>
          <p14:tracePt t="9052" x="1063625" y="1628775"/>
          <p14:tracePt t="9068" x="1068388" y="1639888"/>
          <p14:tracePt t="9085" x="1085850" y="1657350"/>
          <p14:tracePt t="9102" x="1120775" y="1663700"/>
          <p14:tracePt t="9118" x="1182688" y="1668463"/>
          <p14:tracePt t="9135" x="1274763" y="1668463"/>
          <p14:tracePt t="9151" x="1343025" y="1668463"/>
          <p14:tracePt t="9168" x="1411288" y="1668463"/>
          <p14:tracePt t="9185" x="1497013" y="1651000"/>
          <p14:tracePt t="9201" x="1577975" y="1628775"/>
          <p14:tracePt t="9218" x="1663700" y="1600200"/>
          <p14:tracePt t="9235" x="1749425" y="1565275"/>
          <p14:tracePt t="9251" x="1806575" y="1543050"/>
          <p14:tracePt t="9268" x="1846263" y="1520825"/>
          <p14:tracePt t="9285" x="1857375" y="1497013"/>
          <p14:tracePt t="9301" x="1863725" y="1497013"/>
          <p14:tracePt t="9318" x="1863725" y="1485900"/>
          <p14:tracePt t="9357" x="1863725" y="1479550"/>
          <p14:tracePt t="9373" x="1863725" y="1474788"/>
          <p14:tracePt t="9373" x="1863725" y="1468438"/>
          <p14:tracePt t="9389" x="1851025" y="1463675"/>
          <p14:tracePt t="9397" x="1835150" y="1457325"/>
          <p14:tracePt t="9405" x="1793875" y="1439863"/>
          <p14:tracePt t="9418" x="1725613" y="1422400"/>
          <p14:tracePt t="9435" x="1635125" y="1411288"/>
          <p14:tracePt t="9451" x="1531938" y="1406525"/>
          <p14:tracePt t="9468" x="1435100" y="1393825"/>
          <p14:tracePt t="9485" x="1285875" y="1393825"/>
          <p14:tracePt t="9501" x="1222375" y="1400175"/>
          <p14:tracePt t="9518" x="1177925" y="1411288"/>
          <p14:tracePt t="9535" x="1136650" y="1435100"/>
          <p14:tracePt t="9552" x="1096963" y="1463675"/>
          <p14:tracePt t="9568" x="1050925" y="1503363"/>
          <p14:tracePt t="9585" x="1022350" y="1549400"/>
          <p14:tracePt t="9601" x="993775" y="1593850"/>
          <p14:tracePt t="9618" x="982663" y="1639888"/>
          <p14:tracePt t="9635" x="977900" y="1685925"/>
          <p14:tracePt t="9651" x="977900" y="1720850"/>
          <p14:tracePt t="9668" x="989013" y="1754188"/>
          <p14:tracePt t="9685" x="1046163" y="1806575"/>
          <p14:tracePt t="9701" x="1114425" y="1835150"/>
          <p14:tracePt t="9718" x="1193800" y="1857375"/>
          <p14:tracePt t="9735" x="1303338" y="1863725"/>
          <p14:tracePt t="9752" x="1428750" y="1863725"/>
          <p14:tracePt t="9768" x="1560513" y="1851025"/>
          <p14:tracePt t="9785" x="1697038" y="1822450"/>
          <p14:tracePt t="9801" x="1822450" y="1789113"/>
          <p14:tracePt t="9818" x="1925638" y="1760538"/>
          <p14:tracePt t="9835" x="2006600" y="1731963"/>
          <p14:tracePt t="9851" x="2068513" y="1703388"/>
          <p14:tracePt t="9868" x="2103438" y="1685925"/>
          <p14:tracePt t="9885" x="2132013" y="1663700"/>
          <p14:tracePt t="9901" x="2136775" y="1651000"/>
          <p14:tracePt t="9918" x="2136775" y="1639888"/>
          <p14:tracePt t="9935" x="2136775" y="1635125"/>
          <p14:tracePt t="9951" x="2136775" y="1617663"/>
          <p14:tracePt t="9968" x="2136775" y="1593850"/>
          <p14:tracePt t="9985" x="2132013" y="1571625"/>
          <p14:tracePt t="10001" x="2097088" y="1543050"/>
          <p14:tracePt t="10018" x="2046288" y="1514475"/>
          <p14:tracePt t="10034" x="1989138" y="1485900"/>
          <p14:tracePt t="10051" x="1925638" y="1474788"/>
          <p14:tracePt t="10068" x="1846263" y="1457325"/>
          <p14:tracePt t="10068" x="1811338" y="1450975"/>
          <p14:tracePt t="10085" x="1731963" y="1450975"/>
          <p14:tracePt t="10101" x="1646238" y="1450975"/>
          <p14:tracePt t="10118" x="1582738" y="1468438"/>
          <p14:tracePt t="10135" x="1514475" y="1492250"/>
          <p14:tracePt t="10151" x="1474788" y="1525588"/>
          <p14:tracePt t="10168" x="1446213" y="1549400"/>
          <p14:tracePt t="10185" x="1428750" y="1577975"/>
          <p14:tracePt t="10201" x="1422400" y="1600200"/>
          <p14:tracePt t="10217" x="1422400" y="1617663"/>
          <p14:tracePt t="10235" x="1422400" y="1635125"/>
          <p14:tracePt t="10251" x="1422400" y="1657350"/>
          <p14:tracePt t="10268" x="1457325" y="1674813"/>
          <p14:tracePt t="10285" x="1582738" y="1731963"/>
          <p14:tracePt t="10301" x="1778000" y="1771650"/>
          <p14:tracePt t="10318" x="2136775" y="1828800"/>
          <p14:tracePt t="10335" x="2611438" y="1874838"/>
          <p14:tracePt t="10351" x="3040063" y="1897063"/>
          <p14:tracePt t="10368" x="3422650" y="1920875"/>
          <p14:tracePt t="10385" x="3749675" y="1914525"/>
          <p14:tracePt t="10401" x="4064000" y="1885950"/>
          <p14:tracePt t="10418" x="4343400" y="1857375"/>
          <p14:tracePt t="10435" x="4572000" y="1828800"/>
          <p14:tracePt t="10451" x="4737100" y="1806575"/>
          <p14:tracePt t="10468" x="4846638" y="1782763"/>
          <p14:tracePt t="10485" x="4937125" y="1754188"/>
          <p14:tracePt t="10502" x="4965700" y="1743075"/>
          <p14:tracePt t="10518" x="4978400" y="1725613"/>
          <p14:tracePt t="10535" x="4989513" y="1720850"/>
          <p14:tracePt t="10551" x="5000625" y="1714500"/>
          <p14:tracePt t="10568" x="5006975" y="1708150"/>
          <p14:tracePt t="10585" x="5011738" y="1703388"/>
          <p14:tracePt t="10601" x="5018088" y="1697038"/>
          <p14:tracePt t="10618" x="5018088" y="1692275"/>
          <p14:tracePt t="10653" x="5018088" y="1685925"/>
          <p14:tracePt t="10669" x="5022850" y="1679575"/>
          <p14:tracePt t="10685" x="5022850" y="1674813"/>
          <p14:tracePt t="10701" x="5022850" y="1663700"/>
          <p14:tracePt t="10702" x="5022850" y="1657350"/>
          <p14:tracePt t="10718" x="5011738" y="1635125"/>
          <p14:tracePt t="10735" x="4972050" y="1611313"/>
          <p14:tracePt t="10751" x="4892675" y="1577975"/>
          <p14:tracePt t="10768" x="4778375" y="1531938"/>
          <p14:tracePt t="10785" x="4640263" y="1497013"/>
          <p14:tracePt t="10801" x="4508500" y="1463675"/>
          <p14:tracePt t="10818" x="4378325" y="1435100"/>
          <p14:tracePt t="10835" x="4257675" y="1417638"/>
          <p14:tracePt t="10851" x="4132263" y="1417638"/>
          <p14:tracePt t="10868" x="3983038" y="1417638"/>
          <p14:tracePt t="10885" x="3771900" y="1435100"/>
          <p14:tracePt t="10901" x="3629025" y="1468438"/>
          <p14:tracePt t="10918" x="3486150" y="1508125"/>
          <p14:tracePt t="10935" x="3354388" y="1554163"/>
          <p14:tracePt t="10951" x="3251200" y="1606550"/>
          <p14:tracePt t="10968" x="3182938" y="1646238"/>
          <p14:tracePt t="10985" x="3143250" y="1685925"/>
          <p14:tracePt t="11001" x="3132138" y="1714500"/>
          <p14:tracePt t="11018" x="3132138" y="1731963"/>
          <p14:tracePt t="11035" x="3125788" y="1749425"/>
          <p14:tracePt t="11051" x="3125788" y="1754188"/>
          <p14:tracePt t="11068" x="3132138" y="1765300"/>
          <p14:tracePt t="11085" x="3171825" y="1789113"/>
          <p14:tracePt t="11102" x="3235325" y="1817688"/>
          <p14:tracePt t="11118" x="3336925" y="1846263"/>
          <p14:tracePt t="11135" x="3475038" y="1863725"/>
          <p14:tracePt t="11151" x="3635375" y="1868488"/>
          <p14:tracePt t="11168" x="3806825" y="1857375"/>
          <p14:tracePt t="11184" x="3965575" y="1835150"/>
          <p14:tracePt t="11201" x="4114800" y="1806575"/>
          <p14:tracePt t="11218" x="4257675" y="1765300"/>
          <p14:tracePt t="11235" x="4360863" y="1720850"/>
          <p14:tracePt t="11251" x="4429125" y="1685925"/>
          <p14:tracePt t="11268" x="4468813" y="1663700"/>
          <p14:tracePt t="11284" x="4508500" y="1635125"/>
          <p14:tracePt t="11302" x="4514850" y="1622425"/>
          <p14:tracePt t="11318" x="4521200" y="1611313"/>
          <p14:tracePt t="11335" x="4525963" y="1600200"/>
          <p14:tracePt t="11351" x="4525963" y="1582738"/>
          <p14:tracePt t="11368" x="4525963" y="1571625"/>
          <p14:tracePt t="11384" x="4525963" y="1565275"/>
          <p14:tracePt t="11401" x="4514850" y="1560513"/>
          <p14:tracePt t="11418" x="4508500" y="1549400"/>
          <p14:tracePt t="11435" x="4479925" y="1543050"/>
          <p14:tracePt t="11451" x="4446588" y="1536700"/>
          <p14:tracePt t="11468" x="4383088" y="1525588"/>
          <p14:tracePt t="11485" x="4240213" y="1514475"/>
          <p14:tracePt t="11501" x="4125913" y="1514475"/>
          <p14:tracePt t="11518" x="4017963" y="1514475"/>
          <p14:tracePt t="11535" x="3937000" y="1514475"/>
          <p14:tracePt t="11551" x="3863975" y="1536700"/>
          <p14:tracePt t="11568" x="3789363" y="1565275"/>
          <p14:tracePt t="11585" x="3732213" y="1589088"/>
          <p14:tracePt t="11601" x="3675063" y="1617663"/>
          <p14:tracePt t="11618" x="3629025" y="1646238"/>
          <p14:tracePt t="11635" x="3606800" y="1668463"/>
          <p14:tracePt t="11651" x="3589338" y="1685925"/>
          <p14:tracePt t="11668" x="3582988" y="1697038"/>
          <p14:tracePt t="11773" x="3589338" y="1703388"/>
          <p14:tracePt t="11781" x="3594100" y="1708150"/>
          <p14:tracePt t="11789" x="3611563" y="1708150"/>
          <p14:tracePt t="11801" x="3635375" y="1708150"/>
          <p14:tracePt t="11801" x="3679825" y="1708150"/>
          <p14:tracePt t="11818" x="3732213" y="1708150"/>
          <p14:tracePt t="11835" x="3794125" y="1703388"/>
          <p14:tracePt t="11851" x="3840163" y="1692275"/>
          <p14:tracePt t="11868" x="3868738" y="1685925"/>
          <p14:tracePt t="11884" x="3914775" y="1679575"/>
          <p14:tracePt t="11901" x="3932238" y="1674813"/>
          <p14:tracePt t="11918" x="3943350" y="1674813"/>
          <p14:tracePt t="11935" x="3954463" y="1668463"/>
          <p14:tracePt t="11951" x="3965575" y="1668463"/>
          <p14:tracePt t="12288" x="0" y="0"/>
        </p14:tracePtLst>
        <p14:tracePtLst>
          <p14:tracePt t="13702" x="4114800" y="1714500"/>
          <p14:tracePt t="13869" x="4121150" y="1714500"/>
          <p14:tracePt t="13877" x="4125913" y="1714500"/>
          <p14:tracePt t="13885" x="4165600" y="1714500"/>
          <p14:tracePt t="13901" x="4211638" y="1725613"/>
          <p14:tracePt t="13917" x="4279900" y="1736725"/>
          <p14:tracePt t="13933" x="4314825" y="1736725"/>
          <p14:tracePt t="13941" x="4394200" y="1743075"/>
          <p14:tracePt t="13951" x="4475163" y="1749425"/>
          <p14:tracePt t="13984" x="4565650" y="1754188"/>
          <p14:tracePt t="13989" x="4679950" y="1754188"/>
          <p14:tracePt t="14001" x="4806950" y="1754188"/>
          <p14:tracePt t="14021" x="4937125" y="1754188"/>
          <p14:tracePt t="14037" x="5051425" y="1749425"/>
          <p14:tracePt t="14053" x="5154613" y="1749425"/>
          <p14:tracePt t="14069" x="5240338" y="1749425"/>
          <p14:tracePt t="14085" x="5360988" y="1749425"/>
          <p14:tracePt t="14109" x="5464175" y="1754188"/>
          <p14:tracePt t="14118" x="5549900" y="1754188"/>
          <p14:tracePt t="14141" x="5629275" y="1754188"/>
          <p14:tracePt t="14157" x="5708650" y="1754188"/>
          <p14:tracePt t="14173" x="5765800" y="1743075"/>
          <p14:tracePt t="14184" x="5800725" y="1731963"/>
          <p14:tracePt t="14202" x="5835650" y="1714500"/>
          <p14:tracePt t="14218" x="5851525" y="1697038"/>
          <p14:tracePt t="14234" x="5864225" y="1685925"/>
          <p14:tracePt t="14251" x="5864225" y="1674813"/>
          <p14:tracePt t="14268" x="5864225" y="1657350"/>
          <p14:tracePt t="14284" x="5851525" y="1628775"/>
          <p14:tracePt t="14301" x="5840413" y="1606550"/>
          <p14:tracePt t="14318" x="5811838" y="1582738"/>
          <p14:tracePt t="14334" x="5783263" y="1565275"/>
          <p14:tracePt t="14351" x="5743575" y="1543050"/>
          <p14:tracePt t="14368" x="5697538" y="1525588"/>
          <p14:tracePt t="14384" x="5622925" y="1497013"/>
          <p14:tracePt t="14401" x="5532438" y="1479550"/>
          <p14:tracePt t="14418" x="5418138" y="1446213"/>
          <p14:tracePt t="14434" x="5297488" y="1422400"/>
          <p14:tracePt t="14451" x="5178425" y="1400175"/>
          <p14:tracePt t="14468" x="5051425" y="1389063"/>
          <p14:tracePt t="14484" x="4897438" y="1371600"/>
          <p14:tracePt t="14501" x="4818063" y="1365250"/>
          <p14:tracePt t="14518" x="4725988" y="1360488"/>
          <p14:tracePt t="14534" x="4640263" y="1360488"/>
          <p14:tracePt t="14551" x="4521200" y="1360488"/>
          <p14:tracePt t="14569" x="4378325" y="1360488"/>
          <p14:tracePt t="14585" x="4222750" y="1360488"/>
          <p14:tracePt t="14601" x="4046538" y="1377950"/>
          <p14:tracePt t="14618" x="3908425" y="1393825"/>
          <p14:tracePt t="14634" x="3794125" y="1406525"/>
          <p14:tracePt t="14651" x="3732213" y="1417638"/>
          <p14:tracePt t="14668" x="3692525" y="1435100"/>
          <p14:tracePt t="14684" x="3657600" y="1457325"/>
          <p14:tracePt t="14701" x="3622675" y="1479550"/>
          <p14:tracePt t="14718" x="3594100" y="1503363"/>
          <p14:tracePt t="14734" x="3582988" y="1525588"/>
          <p14:tracePt t="14751" x="3565525" y="1554163"/>
          <p14:tracePt t="14768" x="3554413" y="1593850"/>
          <p14:tracePt t="14784" x="3554413" y="1628775"/>
          <p14:tracePt t="14801" x="3554413" y="1668463"/>
          <p14:tracePt t="14818" x="3560763" y="1703388"/>
          <p14:tracePt t="14834" x="3578225" y="1731963"/>
          <p14:tracePt t="14851" x="3582988" y="1749425"/>
          <p14:tracePt t="14868" x="3600450" y="1760538"/>
          <p14:tracePt t="14884" x="3640138" y="1778000"/>
          <p14:tracePt t="14901" x="3692525" y="1789113"/>
          <p14:tracePt t="14918" x="3783013" y="1793875"/>
          <p14:tracePt t="14934" x="3886200" y="1806575"/>
          <p14:tracePt t="14951" x="4011613" y="1817688"/>
          <p14:tracePt t="14968" x="4171950" y="1835150"/>
          <p14:tracePt t="14984" x="4337050" y="1839913"/>
          <p14:tracePt t="15001" x="4521200" y="1839913"/>
          <p14:tracePt t="15018" x="4714875" y="1839913"/>
          <p14:tracePt t="15034" x="4886325" y="1822450"/>
          <p14:tracePt t="15051" x="5057775" y="1806575"/>
          <p14:tracePt t="15068" x="5207000" y="1771650"/>
          <p14:tracePt t="15084" x="5407025" y="1720850"/>
          <p14:tracePt t="15101" x="5526088" y="1692275"/>
          <p14:tracePt t="15118" x="5622925" y="1651000"/>
          <p14:tracePt t="15135" x="5692775" y="1622425"/>
          <p14:tracePt t="15151" x="5726113" y="1606550"/>
          <p14:tracePt t="15168" x="5737225" y="1589088"/>
          <p14:tracePt t="15184" x="5743575" y="1577975"/>
          <p14:tracePt t="15201" x="5743575" y="1565275"/>
          <p14:tracePt t="15218" x="5743575" y="1549400"/>
          <p14:tracePt t="15234" x="5726113" y="1531938"/>
          <p14:tracePt t="15251" x="5715000" y="1514475"/>
          <p14:tracePt t="15268" x="5680075" y="1492250"/>
          <p14:tracePt t="15284" x="5589588" y="1446213"/>
          <p14:tracePt t="15301" x="5475288" y="1417638"/>
          <p14:tracePt t="15318" x="5337175" y="1389063"/>
          <p14:tracePt t="15334" x="5172075" y="1354138"/>
          <p14:tracePt t="15351" x="4994275" y="1331913"/>
          <p14:tracePt t="15368" x="4794250" y="1303338"/>
          <p14:tracePt t="15384" x="4611688" y="1296988"/>
          <p14:tracePt t="15401" x="4440238" y="1292225"/>
          <p14:tracePt t="15418" x="4279900" y="1292225"/>
          <p14:tracePt t="15435" x="4143375" y="1292225"/>
          <p14:tracePt t="15451" x="4006850" y="1308100"/>
          <p14:tracePt t="15468" x="3903663" y="1336675"/>
          <p14:tracePt t="15484" x="3783013" y="1382713"/>
          <p14:tracePt t="15501" x="3725863" y="1411288"/>
          <p14:tracePt t="15518" x="3686175" y="1428750"/>
          <p14:tracePt t="15534" x="3646488" y="1450975"/>
          <p14:tracePt t="15551" x="3617913" y="1474788"/>
          <p14:tracePt t="15568" x="3594100" y="1485900"/>
          <p14:tracePt t="15584" x="3582988" y="1508125"/>
          <p14:tracePt t="15601" x="3582988" y="1520825"/>
          <p14:tracePt t="15618" x="3578225" y="1536700"/>
          <p14:tracePt t="15634" x="3578225" y="1560513"/>
          <p14:tracePt t="15651" x="3578225" y="1577975"/>
          <p14:tracePt t="15668" x="3600450" y="1606550"/>
          <p14:tracePt t="15684" x="3708400" y="1657350"/>
          <p14:tracePt t="15701" x="3863975" y="1697038"/>
          <p14:tracePt t="15717" x="4046538" y="1714500"/>
          <p14:tracePt t="15735" x="4251325" y="1731963"/>
          <p14:tracePt t="15751" x="4457700" y="1736725"/>
          <p14:tracePt t="15768" x="4646613" y="1736725"/>
          <p14:tracePt t="15784" x="4840288" y="1736725"/>
          <p14:tracePt t="15801" x="5046663" y="1736725"/>
          <p14:tracePt t="15818" x="5229225" y="1720850"/>
          <p14:tracePt t="15834" x="5389563" y="1714500"/>
          <p14:tracePt t="15852" x="5514975" y="1697038"/>
          <p14:tracePt t="15867" x="5618163" y="1679575"/>
          <p14:tracePt t="15884" x="5721350" y="1663700"/>
          <p14:tracePt t="15901" x="5754688" y="1646238"/>
          <p14:tracePt t="15918" x="5778500" y="1628775"/>
          <p14:tracePt t="15934" x="5783263" y="1606550"/>
          <p14:tracePt t="15951" x="5783263" y="1589088"/>
          <p14:tracePt t="15968" x="5783263" y="1571625"/>
          <p14:tracePt t="15984" x="5778500" y="1549400"/>
          <p14:tracePt t="16001" x="5743575" y="1514475"/>
          <p14:tracePt t="16018" x="5686425" y="1479550"/>
          <p14:tracePt t="16034" x="5578475" y="1446213"/>
          <p14:tracePt t="16051" x="5440363" y="1406525"/>
          <p14:tracePt t="16068" x="5183188" y="1349375"/>
          <p14:tracePt t="16085" x="4972050" y="1314450"/>
          <p14:tracePt t="16101" x="4754563" y="1292225"/>
          <p14:tracePt t="16118" x="4525963" y="1279525"/>
          <p14:tracePt t="16134" x="4321175" y="1274763"/>
          <p14:tracePt t="16151" x="4137025" y="1274763"/>
          <p14:tracePt t="16168" x="3978275" y="1285875"/>
          <p14:tracePt t="16184" x="3840163" y="1308100"/>
          <p14:tracePt t="16201" x="3732213" y="1331913"/>
          <p14:tracePt t="16218" x="3635375" y="1360488"/>
          <p14:tracePt t="16234" x="3571875" y="1393825"/>
          <p14:tracePt t="16251" x="3521075" y="1422400"/>
          <p14:tracePt t="16267" x="3497263" y="1463675"/>
          <p14:tracePt t="16284" x="3475038" y="1503363"/>
          <p14:tracePt t="16301" x="3475038" y="1531938"/>
          <p14:tracePt t="16318" x="3475038" y="1549400"/>
          <p14:tracePt t="16334" x="3479800" y="1577975"/>
          <p14:tracePt t="16351" x="3503613" y="1593850"/>
          <p14:tracePt t="16367" x="3532188" y="1617663"/>
          <p14:tracePt t="16384" x="3589338" y="1639888"/>
          <p14:tracePt t="16401" x="3686175" y="1685925"/>
          <p14:tracePt t="16418" x="3851275" y="1725613"/>
          <p14:tracePt t="16434" x="4064000" y="1749425"/>
          <p14:tracePt t="16451" x="4264025" y="1765300"/>
          <p14:tracePt t="16467" x="4451350" y="1778000"/>
          <p14:tracePt t="16484" x="4675188" y="1771650"/>
          <p14:tracePt t="16501" x="4800600" y="1765300"/>
          <p14:tracePt t="16518" x="4932363" y="1760538"/>
          <p14:tracePt t="16534" x="5051425" y="1743075"/>
          <p14:tracePt t="16551" x="5132388" y="1731963"/>
          <p14:tracePt t="16568" x="5189538" y="1720850"/>
          <p14:tracePt t="16584" x="5229225" y="1703388"/>
          <p14:tracePt t="16601" x="5246688" y="1692275"/>
          <p14:tracePt t="16618" x="5251450" y="1685925"/>
          <p14:tracePt t="16634" x="5257800" y="1668463"/>
          <p14:tracePt t="16651" x="5264150" y="1657350"/>
          <p14:tracePt t="16667" x="5264150" y="1646238"/>
          <p14:tracePt t="16684" x="5264150" y="1617663"/>
          <p14:tracePt t="16701" x="5240338" y="1589088"/>
          <p14:tracePt t="16718" x="5211763" y="1554163"/>
          <p14:tracePt t="16734" x="5160963" y="1520825"/>
          <p14:tracePt t="16751" x="5092700" y="1474788"/>
          <p14:tracePt t="16767" x="4989513" y="1439863"/>
          <p14:tracePt t="16784" x="4886325" y="1400175"/>
          <p14:tracePt t="16801" x="4754563" y="1371600"/>
          <p14:tracePt t="16818" x="4629150" y="1354138"/>
          <p14:tracePt t="16834" x="4497388" y="1349375"/>
          <p14:tracePt t="16851" x="4354513" y="1343025"/>
          <p14:tracePt t="16867" x="4229100" y="1343025"/>
          <p14:tracePt t="16884" x="4040188" y="1349375"/>
          <p14:tracePt t="16901" x="3921125" y="1365250"/>
          <p14:tracePt t="16918" x="3822700" y="1393825"/>
          <p14:tracePt t="16934" x="3749675" y="1422400"/>
          <p14:tracePt t="16951" x="3708400" y="1446213"/>
          <p14:tracePt t="16967" x="3668713" y="1474788"/>
          <p14:tracePt t="16984" x="3640138" y="1503363"/>
          <p14:tracePt t="17001" x="3617913" y="1531938"/>
          <p14:tracePt t="17018" x="3611563" y="1565275"/>
          <p14:tracePt t="17034" x="3600450" y="1600200"/>
          <p14:tracePt t="17051" x="3600450" y="1628775"/>
          <p14:tracePt t="17067" x="3600450" y="1657350"/>
          <p14:tracePt t="17084" x="3622675" y="1685925"/>
          <p14:tracePt t="17101" x="3692525" y="1720850"/>
          <p14:tracePt t="17118" x="3800475" y="1754188"/>
          <p14:tracePt t="17134" x="3954463" y="1793875"/>
          <p14:tracePt t="17151" x="4137025" y="1817688"/>
          <p14:tracePt t="17168" x="4332288" y="1835150"/>
          <p14:tracePt t="17184" x="4525963" y="1851025"/>
          <p14:tracePt t="17201" x="4692650" y="1851025"/>
          <p14:tracePt t="17217" x="4835525" y="1835150"/>
          <p14:tracePt t="17234" x="4943475" y="1811338"/>
          <p14:tracePt t="17251" x="5029200" y="1782763"/>
          <p14:tracePt t="17267" x="5086350" y="1765300"/>
          <p14:tracePt t="17284" x="5121275" y="1743075"/>
          <p14:tracePt t="17325" x="5126038" y="1743075"/>
          <p14:tracePt t="17537" x="0" y="0"/>
        </p14:tracePtLst>
        <p14:tracePtLst>
          <p14:tracePt t="19389" x="2806700" y="2178050"/>
          <p14:tracePt t="19397" x="2806700" y="2165350"/>
          <p14:tracePt t="19413" x="2817813" y="2154238"/>
          <p14:tracePt t="19427" x="2828925" y="2143125"/>
          <p14:tracePt t="19429" x="2846388" y="2125663"/>
          <p14:tracePt t="19437" x="2892425" y="2085975"/>
          <p14:tracePt t="19453" x="2943225" y="2022475"/>
          <p14:tracePt t="19469" x="2989263" y="1971675"/>
          <p14:tracePt t="19485" x="3040063" y="1903413"/>
          <p14:tracePt t="19509" x="3063875" y="1874838"/>
          <p14:tracePt t="19517" x="3092450" y="1846263"/>
          <p14:tracePt t="19551" x="3121025" y="1811338"/>
          <p14:tracePt t="19557" x="3149600" y="1778000"/>
          <p14:tracePt t="19567" x="3160713" y="1749425"/>
          <p14:tracePt t="19601" x="3165475" y="1731963"/>
          <p14:tracePt t="19607" x="3171825" y="1720850"/>
          <p14:tracePt t="19661" x="3171825" y="1714500"/>
          <p14:tracePt t="19669" x="3171825" y="1692275"/>
          <p14:tracePt t="19685" x="3171825" y="1679575"/>
          <p14:tracePt t="19685" x="3154363" y="1651000"/>
          <p14:tracePt t="19701" x="3136900" y="1628775"/>
          <p14:tracePt t="19717" x="3121025" y="1611313"/>
          <p14:tracePt t="19734" x="3103563" y="1593850"/>
          <p14:tracePt t="19751" x="3074988" y="1582738"/>
          <p14:tracePt t="19767" x="3046413" y="1571625"/>
          <p14:tracePt t="19784" x="3000375" y="1560513"/>
          <p14:tracePt t="19801" x="2925763" y="1554163"/>
          <p14:tracePt t="19817" x="2857500" y="1554163"/>
          <p14:tracePt t="19834" x="2765425" y="1554163"/>
          <p14:tracePt t="19851" x="2686050" y="1560513"/>
          <p14:tracePt t="19867" x="2600325" y="1600200"/>
          <p14:tracePt t="19884" x="2479675" y="1668463"/>
          <p14:tracePt t="19901" x="2417763" y="1731963"/>
          <p14:tracePt t="19918" x="2378075" y="1811338"/>
          <p14:tracePt t="19934" x="2336800" y="1897063"/>
          <p14:tracePt t="19951" x="2320925" y="1989138"/>
          <p14:tracePt t="19967" x="2303463" y="2063750"/>
          <p14:tracePt t="19984" x="2303463" y="2132013"/>
          <p14:tracePt t="20001" x="2320925" y="2193925"/>
          <p14:tracePt t="20017" x="2354263" y="2263775"/>
          <p14:tracePt t="20034" x="2400300" y="2314575"/>
          <p14:tracePt t="20051" x="2457450" y="2360613"/>
          <p14:tracePt t="20067" x="2525713" y="2400300"/>
          <p14:tracePt t="20084" x="2668588" y="2428875"/>
          <p14:tracePt t="20102" x="2800350" y="2439988"/>
          <p14:tracePt t="20117" x="2971800" y="2435225"/>
          <p14:tracePt t="20135" x="3165475" y="2411413"/>
          <p14:tracePt t="20151" x="3365500" y="2371725"/>
          <p14:tracePt t="20167" x="3565525" y="2332038"/>
          <p14:tracePt t="20184" x="3725863" y="2274888"/>
          <p14:tracePt t="20201" x="3851275" y="2211388"/>
          <p14:tracePt t="20218" x="3925888" y="2160588"/>
          <p14:tracePt t="20234" x="3965575" y="2125663"/>
          <p14:tracePt t="20251" x="3971925" y="2108200"/>
          <p14:tracePt t="20267" x="3971925" y="2103438"/>
          <p14:tracePt t="20284" x="3965575" y="2079625"/>
          <p14:tracePt t="20301" x="3937000" y="2063750"/>
          <p14:tracePt t="20317" x="3897313" y="2035175"/>
          <p14:tracePt t="20334" x="3829050" y="2000250"/>
          <p14:tracePt t="20351" x="3736975" y="1965325"/>
          <p14:tracePt t="20367" x="3635375" y="1920875"/>
          <p14:tracePt t="20384" x="3503613" y="1892300"/>
          <p14:tracePt t="20401" x="3371850" y="1851025"/>
          <p14:tracePt t="20418" x="3240088" y="1828800"/>
          <p14:tracePt t="20434" x="3121025" y="1793875"/>
          <p14:tracePt t="20451" x="3000375" y="1782763"/>
          <p14:tracePt t="20468" x="2903538" y="1778000"/>
          <p14:tracePt t="20484" x="2789238" y="1778000"/>
          <p14:tracePt t="20501" x="2732088" y="1778000"/>
          <p14:tracePt t="20517" x="2674938" y="1789113"/>
          <p14:tracePt t="20534" x="2617788" y="1828800"/>
          <p14:tracePt t="20551" x="2543175" y="1892300"/>
          <p14:tracePt t="20567" x="2486025" y="1960563"/>
          <p14:tracePt t="20584" x="2439988" y="2028825"/>
          <p14:tracePt t="20601" x="2411413" y="2097088"/>
          <p14:tracePt t="20617" x="2400300" y="2160588"/>
          <p14:tracePt t="20634" x="2400300" y="2228850"/>
          <p14:tracePt t="20651" x="2422525" y="2314575"/>
          <p14:tracePt t="20667" x="2457450" y="2382838"/>
          <p14:tracePt t="20684" x="2514600" y="2468563"/>
          <p14:tracePt t="20701" x="2578100" y="2514600"/>
          <p14:tracePt t="20717" x="2651125" y="2549525"/>
          <p14:tracePt t="20734" x="2765425" y="2571750"/>
          <p14:tracePt t="20751" x="2892425" y="2578100"/>
          <p14:tracePt t="20767" x="3028950" y="2578100"/>
          <p14:tracePt t="20784" x="3149600" y="2571750"/>
          <p14:tracePt t="20801" x="3275013" y="2554288"/>
          <p14:tracePt t="20817" x="3394075" y="2525713"/>
          <p14:tracePt t="20834" x="3508375" y="2492375"/>
          <p14:tracePt t="20851" x="3589338" y="2451100"/>
          <p14:tracePt t="20867" x="3635375" y="2422525"/>
          <p14:tracePt t="20884" x="3668713" y="2378075"/>
          <p14:tracePt t="20901" x="3668713" y="2354263"/>
          <p14:tracePt t="20917" x="3668713" y="2336800"/>
          <p14:tracePt t="20934" x="3668713" y="2332038"/>
          <p14:tracePt t="20951" x="3651250" y="2308225"/>
          <p14:tracePt t="20967" x="3629025" y="2279650"/>
          <p14:tracePt t="20984" x="3578225" y="2246313"/>
          <p14:tracePt t="21001" x="3508375" y="2211388"/>
          <p14:tracePt t="21017" x="3422650" y="2178050"/>
          <p14:tracePt t="21034" x="3325813" y="2154238"/>
          <p14:tracePt t="21050" x="3222625" y="2132013"/>
          <p14:tracePt t="21067" x="3121025" y="2114550"/>
          <p14:tracePt t="21084" x="2971800" y="2108200"/>
          <p14:tracePt t="21101" x="2886075" y="2108200"/>
          <p14:tracePt t="21117" x="2794000" y="2120900"/>
          <p14:tracePt t="21134" x="2708275" y="2149475"/>
          <p14:tracePt t="21150" x="2611438" y="2189163"/>
          <p14:tracePt t="21167" x="2536825" y="2239963"/>
          <p14:tracePt t="21184" x="2474913" y="2303463"/>
          <p14:tracePt t="21201" x="2439988" y="2354263"/>
          <p14:tracePt t="21218" x="2422525" y="2389188"/>
          <p14:tracePt t="21234" x="2417763" y="2428875"/>
          <p14:tracePt t="21250" x="2417763" y="2457450"/>
          <p14:tracePt t="21267" x="2422525" y="2486025"/>
          <p14:tracePt t="21284" x="2451100" y="2532063"/>
          <p14:tracePt t="21301" x="2479675" y="2560638"/>
          <p14:tracePt t="21317" x="2536825" y="2600325"/>
          <p14:tracePt t="21334" x="2635250" y="2640013"/>
          <p14:tracePt t="21350" x="2754313" y="2651125"/>
          <p14:tracePt t="21367" x="2908300" y="2663825"/>
          <p14:tracePt t="21384" x="3074988" y="2663825"/>
          <p14:tracePt t="21400" x="3268663" y="2657475"/>
          <p14:tracePt t="21417" x="3463925" y="2635250"/>
          <p14:tracePt t="21434" x="3651250" y="2600325"/>
          <p14:tracePt t="21450" x="3811588" y="2554288"/>
          <p14:tracePt t="21467" x="3943350" y="2492375"/>
          <p14:tracePt t="21484" x="4108450" y="2406650"/>
          <p14:tracePt t="21501" x="4171950" y="2360613"/>
          <p14:tracePt t="21517" x="4200525" y="2336800"/>
          <p14:tracePt t="21534" x="4200525" y="2325688"/>
          <p14:tracePt t="21551" x="4200525" y="2308225"/>
          <p14:tracePt t="21567" x="4200525" y="2292350"/>
          <p14:tracePt t="21584" x="4194175" y="2268538"/>
          <p14:tracePt t="21600" x="4183063" y="2246313"/>
          <p14:tracePt t="21617" x="4154488" y="2217738"/>
          <p14:tracePt t="21634" x="4103688" y="2182813"/>
          <p14:tracePt t="21651" x="4017963" y="2125663"/>
          <p14:tracePt t="21667" x="3903663" y="2063750"/>
          <p14:tracePt t="21684" x="3749675" y="1993900"/>
          <p14:tracePt t="21701" x="3663950" y="1971675"/>
          <p14:tracePt t="21717" x="3582988" y="1965325"/>
          <p14:tracePt t="21734" x="3503613" y="1965325"/>
          <p14:tracePt t="21750" x="3411538" y="1965325"/>
          <p14:tracePt t="21767" x="3321050" y="1993900"/>
          <p14:tracePt t="21785" x="3235325" y="2035175"/>
          <p14:tracePt t="21800" x="3154363" y="2074863"/>
          <p14:tracePt t="21818" x="3086100" y="2132013"/>
          <p14:tracePt t="21834" x="3040063" y="2193925"/>
          <p14:tracePt t="21851" x="3011488" y="2251075"/>
          <p14:tracePt t="21867" x="3000375" y="2314575"/>
          <p14:tracePt t="21884" x="3000375" y="2393950"/>
          <p14:tracePt t="21901" x="3006725" y="2435225"/>
          <p14:tracePt t="21917" x="3035300" y="2463800"/>
          <p14:tracePt t="21934" x="3074988" y="2503488"/>
          <p14:tracePt t="21950" x="3143250" y="2536825"/>
          <p14:tracePt t="21967" x="3228975" y="2565400"/>
          <p14:tracePt t="21984" x="3336925" y="2593975"/>
          <p14:tracePt t="22000" x="3463925" y="2622550"/>
          <p14:tracePt t="22017" x="3600450" y="2646363"/>
          <p14:tracePt t="22034" x="3749675" y="2657475"/>
          <p14:tracePt t="22051" x="3892550" y="2657475"/>
          <p14:tracePt t="22067" x="4029075" y="2651125"/>
          <p14:tracePt t="22084" x="4206875" y="2600325"/>
          <p14:tracePt t="22100" x="4308475" y="2560638"/>
          <p14:tracePt t="22117" x="4371975" y="2536825"/>
          <p14:tracePt t="22134" x="4429125" y="2525713"/>
          <p14:tracePt t="22151" x="4457700" y="2508250"/>
          <p14:tracePt t="22167" x="4464050" y="2503488"/>
          <p14:tracePt t="22367" x="0" y="0"/>
        </p14:tracePtLst>
        <p14:tracePtLst>
          <p14:tracePt t="23429" x="5851525" y="4217988"/>
          <p14:tracePt t="23437" x="5851525" y="4222750"/>
          <p14:tracePt t="23444" x="5851525" y="4235450"/>
          <p14:tracePt t="23452" x="5851525" y="4257675"/>
          <p14:tracePt t="23468" x="5864225" y="4292600"/>
          <p14:tracePt t="23484" x="5875338" y="4354513"/>
          <p14:tracePt t="23500" x="5897563" y="4429125"/>
          <p14:tracePt t="23517" x="5921375" y="4521200"/>
          <p14:tracePt t="23527" x="5932488" y="4560888"/>
          <p14:tracePt t="23541" x="5954713" y="4651375"/>
          <p14:tracePt t="23557" x="5961063" y="4737100"/>
          <p14:tracePt t="23573" x="5965825" y="4818063"/>
          <p14:tracePt t="23589" x="5972175" y="4897438"/>
          <p14:tracePt t="23605" x="5983288" y="4965700"/>
          <p14:tracePt t="23621" x="5989638" y="5029200"/>
          <p14:tracePt t="23637" x="6000750" y="5086350"/>
          <p14:tracePt t="23653" x="6007100" y="5126038"/>
          <p14:tracePt t="23669" x="6018213" y="5165725"/>
          <p14:tracePt t="23685" x="6035675" y="5235575"/>
          <p14:tracePt t="23718" x="6051550" y="5275263"/>
          <p14:tracePt t="23735" x="6075363" y="5314950"/>
          <p14:tracePt t="23741" x="6086475" y="5349875"/>
          <p14:tracePt t="23751" x="6097588" y="5365750"/>
          <p14:tracePt t="23768" x="6121400" y="5394325"/>
          <p14:tracePt t="23790" x="6149975" y="5422900"/>
          <p14:tracePt t="23806" x="6189663" y="5464175"/>
          <p14:tracePt t="23822" x="6235700" y="5497513"/>
          <p14:tracePt t="23835" x="6292850" y="5532438"/>
          <p14:tracePt t="23852" x="6343650" y="5565775"/>
          <p14:tracePt t="23868" x="6394450" y="5583238"/>
          <p14:tracePt t="23885" x="6492875" y="5600700"/>
          <p14:tracePt t="23902" x="6554788" y="5607050"/>
          <p14:tracePt t="23918" x="6623050" y="5607050"/>
          <p14:tracePt t="23935" x="6686550" y="5600700"/>
          <p14:tracePt t="23951" x="6743700" y="5583238"/>
          <p14:tracePt t="23968" x="6800850" y="5565775"/>
          <p14:tracePt t="23985" x="6851650" y="5526088"/>
          <p14:tracePt t="24001" x="6897688" y="5457825"/>
          <p14:tracePt t="24018" x="6926263" y="5383213"/>
          <p14:tracePt t="24035" x="6937375" y="5292725"/>
          <p14:tracePt t="24051" x="6937375" y="5189538"/>
          <p14:tracePt t="24068" x="6937375" y="5108575"/>
          <p14:tracePt t="24085" x="6908800" y="4978400"/>
          <p14:tracePt t="24101" x="6864350" y="4864100"/>
          <p14:tracePt t="24118" x="6800850" y="4732338"/>
          <p14:tracePt t="24135" x="6721475" y="4611688"/>
          <p14:tracePt t="24151" x="6646863" y="4525963"/>
          <p14:tracePt t="24168" x="6578600" y="4451350"/>
          <p14:tracePt t="24185" x="6475413" y="4365625"/>
          <p14:tracePt t="24201" x="6361113" y="4292600"/>
          <p14:tracePt t="24218" x="6251575" y="4222750"/>
          <p14:tracePt t="24235" x="6149975" y="4178300"/>
          <p14:tracePt t="24252" x="6075363" y="4149725"/>
          <p14:tracePt t="24268" x="6000750" y="4132263"/>
          <p14:tracePt t="24285" x="5880100" y="4114800"/>
          <p14:tracePt t="24301" x="5778500" y="4103688"/>
          <p14:tracePt t="24318" x="5651500" y="4103688"/>
          <p14:tracePt t="24335" x="5514975" y="4103688"/>
          <p14:tracePt t="24351" x="5389563" y="4103688"/>
          <p14:tracePt t="24368" x="5251450" y="4108450"/>
          <p14:tracePt t="24385" x="5132388" y="4121150"/>
          <p14:tracePt t="24401" x="5011738" y="4121150"/>
          <p14:tracePt t="24418" x="4943475" y="4121150"/>
          <p14:tracePt t="24435" x="4892675" y="4114800"/>
          <p14:tracePt t="24451" x="4857750" y="4108450"/>
          <p14:tracePt t="24468" x="4829175" y="4092575"/>
          <p14:tracePt t="24485" x="4818063" y="4086225"/>
          <p14:tracePt t="24501" x="4811713" y="4079875"/>
          <p14:tracePt t="24755" x="0" y="0"/>
        </p14:tracePtLst>
        <p14:tracePtLst>
          <p14:tracePt t="25502" x="2514600" y="3463925"/>
          <p14:tracePt t="25629" x="2514600" y="3468688"/>
          <p14:tracePt t="25637" x="2520950" y="3475038"/>
          <p14:tracePt t="25645" x="2525713" y="3475038"/>
          <p14:tracePt t="25653" x="2554288" y="3479800"/>
          <p14:tracePt t="25669" x="2582863" y="3486150"/>
          <p14:tracePt t="25685" x="2646363" y="3497263"/>
          <p14:tracePt t="25709" x="2697163" y="3497263"/>
          <p14:tracePt t="25725" x="2765425" y="3503613"/>
          <p14:tracePt t="25741" x="2840038" y="3508375"/>
          <p14:tracePt t="25757" x="2921000" y="3521075"/>
          <p14:tracePt t="25773" x="3017838" y="3521075"/>
          <p14:tracePt t="25785" x="3114675" y="3525838"/>
          <p14:tracePt t="25805" x="3222625" y="3525838"/>
          <p14:tracePt t="25821" x="3343275" y="3525838"/>
          <p14:tracePt t="25837" x="3463925" y="3514725"/>
          <p14:tracePt t="25853" x="3560763" y="3503613"/>
          <p14:tracePt t="25868" x="3675063" y="3492500"/>
          <p14:tracePt t="25885" x="3851275" y="3468688"/>
          <p14:tracePt t="25918" x="3943350" y="3451225"/>
          <p14:tracePt t="25935" x="4046538" y="3429000"/>
          <p14:tracePt t="25941" x="4125913" y="3406775"/>
          <p14:tracePt t="25951" x="4211638" y="3378200"/>
          <p14:tracePt t="25968" x="4268788" y="3360738"/>
          <p14:tracePt t="25985" x="4314825" y="3343275"/>
          <p14:tracePt t="26001" x="4360863" y="3325813"/>
          <p14:tracePt t="26018" x="4406900" y="3308350"/>
          <p14:tracePt t="26035" x="4446588" y="3292475"/>
          <p14:tracePt t="26051" x="4479925" y="3279775"/>
          <p14:tracePt t="26068" x="4497388" y="3263900"/>
          <p14:tracePt t="26085" x="4521200" y="3257550"/>
          <p14:tracePt t="26101" x="4525963" y="3246438"/>
          <p14:tracePt t="26118" x="4532313" y="3246438"/>
          <p14:tracePt t="26135" x="4532313" y="3240088"/>
          <p14:tracePt t="26221" x="4532313" y="3228975"/>
          <p14:tracePt t="26237" x="4521200" y="3222625"/>
          <p14:tracePt t="26242" x="4503738" y="3211513"/>
          <p14:tracePt t="26251" x="4440238" y="3194050"/>
          <p14:tracePt t="26268" x="4349750" y="3171825"/>
          <p14:tracePt t="26268" x="4292600" y="3154363"/>
          <p14:tracePt t="26286" x="4137025" y="3125788"/>
          <p14:tracePt t="26302" x="3960813" y="3092450"/>
          <p14:tracePt t="26318" x="3783013" y="3068638"/>
          <p14:tracePt t="26335" x="3629025" y="3051175"/>
          <p14:tracePt t="26351" x="3497263" y="3028950"/>
          <p14:tracePt t="26368" x="3400425" y="3022600"/>
          <p14:tracePt t="26385" x="3297238" y="3006725"/>
          <p14:tracePt t="26401" x="3206750" y="2994025"/>
          <p14:tracePt t="26418" x="3114675" y="2989263"/>
          <p14:tracePt t="26435" x="3028950" y="2989263"/>
          <p14:tracePt t="26451" x="2960688" y="2989263"/>
          <p14:tracePt t="26468" x="2886075" y="2994025"/>
          <p14:tracePt t="26485" x="2771775" y="3022600"/>
          <p14:tracePt t="26502" x="2697163" y="3046413"/>
          <p14:tracePt t="26518" x="2628900" y="3079750"/>
          <p14:tracePt t="26534" x="2549525" y="3125788"/>
          <p14:tracePt t="26551" x="2492375" y="3171825"/>
          <p14:tracePt t="26568" x="2435225" y="3217863"/>
          <p14:tracePt t="26585" x="2417763" y="3251200"/>
          <p14:tracePt t="26601" x="2400300" y="3279775"/>
          <p14:tracePt t="26618" x="2393950" y="3308350"/>
          <p14:tracePt t="26635" x="2393950" y="3336925"/>
          <p14:tracePt t="26652" x="2393950" y="3360738"/>
          <p14:tracePt t="26668" x="2400300" y="3382963"/>
          <p14:tracePt t="26668" x="2400300" y="3394075"/>
          <p14:tracePt t="26685" x="2417763" y="3411538"/>
          <p14:tracePt t="26701" x="2439988" y="3440113"/>
          <p14:tracePt t="26718" x="2479675" y="3475038"/>
          <p14:tracePt t="26735" x="2536825" y="3508375"/>
          <p14:tracePt t="26751" x="2622550" y="3543300"/>
          <p14:tracePt t="26768" x="2720975" y="3582988"/>
          <p14:tracePt t="26785" x="2822575" y="3617913"/>
          <p14:tracePt t="26802" x="2954338" y="3657600"/>
          <p14:tracePt t="26818" x="3097213" y="3686175"/>
          <p14:tracePt t="26834" x="3251200" y="3714750"/>
          <p14:tracePt t="26851" x="3417888" y="3725863"/>
          <p14:tracePt t="26868" x="3594100" y="3736975"/>
          <p14:tracePt t="26885" x="3840163" y="3732213"/>
          <p14:tracePt t="26901" x="4006850" y="3721100"/>
          <p14:tracePt t="26918" x="4189413" y="3703638"/>
          <p14:tracePt t="26934" x="4354513" y="3679825"/>
          <p14:tracePt t="26951" x="4514850" y="3640138"/>
          <p14:tracePt t="26969" x="4657725" y="3589338"/>
          <p14:tracePt t="26985" x="4783138" y="3521075"/>
          <p14:tracePt t="27001" x="4892675" y="3451225"/>
          <p14:tracePt t="27018" x="4978400" y="3394075"/>
          <p14:tracePt t="27035" x="5046663" y="3343275"/>
          <p14:tracePt t="27051" x="5080000" y="3303588"/>
          <p14:tracePt t="27068" x="5097463" y="3279775"/>
          <p14:tracePt t="27084" x="5097463" y="3263900"/>
          <p14:tracePt t="27101" x="5097463" y="3251200"/>
          <p14:tracePt t="27118" x="5092700" y="3235325"/>
          <p14:tracePt t="27135" x="5068888" y="3211513"/>
          <p14:tracePt t="27151" x="5035550" y="3189288"/>
          <p14:tracePt t="27168" x="4960938" y="3165475"/>
          <p14:tracePt t="27184" x="4851400" y="3132138"/>
          <p14:tracePt t="27201" x="4708525" y="3097213"/>
          <p14:tracePt t="27218" x="4525963" y="3063875"/>
          <p14:tracePt t="27235" x="4303713" y="3028950"/>
          <p14:tracePt t="27251" x="4046538" y="3000375"/>
          <p14:tracePt t="27268" x="3806825" y="2971800"/>
          <p14:tracePt t="27284" x="3514725" y="2949575"/>
          <p14:tracePt t="27302" x="3349625" y="2949575"/>
          <p14:tracePt t="27318" x="3194050" y="2949575"/>
          <p14:tracePt t="27335" x="3057525" y="2960688"/>
          <p14:tracePt t="27351" x="2914650" y="2982913"/>
          <p14:tracePt t="27368" x="2794000" y="3011488"/>
          <p14:tracePt t="27384" x="2657475" y="3051175"/>
          <p14:tracePt t="27401" x="2520950" y="3097213"/>
          <p14:tracePt t="27418" x="2417763" y="3160713"/>
          <p14:tracePt t="27435" x="2308225" y="3246438"/>
          <p14:tracePt t="27451" x="2217738" y="3336925"/>
          <p14:tracePt t="27468" x="2149475" y="3417888"/>
          <p14:tracePt t="27484" x="2097088" y="3525838"/>
          <p14:tracePt t="27501" x="2085975" y="3571875"/>
          <p14:tracePt t="27518" x="2085975" y="3606800"/>
          <p14:tracePt t="27535" x="2085975" y="3622675"/>
          <p14:tracePt t="27551" x="2092325" y="3640138"/>
          <p14:tracePt t="27568" x="2103438" y="3663950"/>
          <p14:tracePt t="27584" x="2125663" y="3679825"/>
          <p14:tracePt t="27601" x="2154238" y="3697288"/>
          <p14:tracePt t="27618" x="2217738" y="3725863"/>
          <p14:tracePt t="27635" x="2320925" y="3754438"/>
          <p14:tracePt t="27651" x="2457450" y="3778250"/>
          <p14:tracePt t="27668" x="2600325" y="3794125"/>
          <p14:tracePt t="27684" x="2806700" y="3800475"/>
          <p14:tracePt t="27701" x="2932113" y="3806825"/>
          <p14:tracePt t="27718" x="3068638" y="3806825"/>
          <p14:tracePt t="27735" x="3194050" y="3800475"/>
          <p14:tracePt t="27751" x="3325813" y="3789363"/>
          <p14:tracePt t="27768" x="3451225" y="3778250"/>
          <p14:tracePt t="27784" x="3582988" y="3743325"/>
          <p14:tracePt t="27801" x="3708400" y="3708400"/>
          <p14:tracePt t="27818" x="3789363" y="3668713"/>
          <p14:tracePt t="27835" x="3846513" y="3646488"/>
          <p14:tracePt t="27851" x="3875088" y="3622675"/>
          <p14:tracePt t="27867" x="3892550" y="3606800"/>
          <p14:tracePt t="27884" x="3892550" y="3594100"/>
          <p14:tracePt t="27901" x="3892550" y="3571875"/>
          <p14:tracePt t="27917" x="3879850" y="3560763"/>
          <p14:tracePt t="27934" x="3857625" y="3536950"/>
          <p14:tracePt t="27951" x="3817938" y="3514725"/>
          <p14:tracePt t="27968" x="3736975" y="3486150"/>
          <p14:tracePt t="27984" x="3617913" y="3463925"/>
          <p14:tracePt t="28001" x="3479800" y="3440113"/>
          <p14:tracePt t="28018" x="3303588" y="3417888"/>
          <p14:tracePt t="28035" x="3103563" y="3394075"/>
          <p14:tracePt t="28051" x="2903538" y="3378200"/>
          <p14:tracePt t="28068" x="2714625" y="3371850"/>
          <p14:tracePt t="28084" x="2492375" y="3371850"/>
          <p14:tracePt t="28101" x="2393950" y="3371850"/>
          <p14:tracePt t="28118" x="2308225" y="3389313"/>
          <p14:tracePt t="28134" x="2235200" y="3411538"/>
          <p14:tracePt t="28151" x="2171700" y="3440113"/>
          <p14:tracePt t="28168" x="2120900" y="3463925"/>
          <p14:tracePt t="28184" x="2074863" y="3492500"/>
          <p14:tracePt t="28201" x="2039938" y="3525838"/>
          <p14:tracePt t="28218" x="2022475" y="3554413"/>
          <p14:tracePt t="28235" x="2017713" y="3571875"/>
          <p14:tracePt t="28251" x="2017713" y="3582988"/>
          <p14:tracePt t="28268" x="2017713" y="3594100"/>
          <p14:tracePt t="28284" x="2039938" y="3617913"/>
          <p14:tracePt t="28301" x="2068513" y="3622675"/>
          <p14:tracePt t="28318" x="2114550" y="3646488"/>
          <p14:tracePt t="28335" x="2206625" y="3663950"/>
          <p14:tracePt t="28351" x="2325688" y="3679825"/>
          <p14:tracePt t="28368" x="2479675" y="3697288"/>
          <p14:tracePt t="28384" x="2657475" y="3697288"/>
          <p14:tracePt t="28401" x="2828925" y="3697288"/>
          <p14:tracePt t="28418" x="2994025" y="3692525"/>
          <p14:tracePt t="28434" x="3143250" y="3679825"/>
          <p14:tracePt t="28451" x="3263900" y="3663950"/>
          <p14:tracePt t="28468" x="3336925" y="3635375"/>
          <p14:tracePt t="28484" x="3382963" y="3606800"/>
          <p14:tracePt t="28541" x="3382963" y="3600450"/>
          <p14:tracePt t="28549" x="3382963" y="3594100"/>
          <p14:tracePt t="28552" x="3378200" y="3582988"/>
          <p14:tracePt t="28568" x="3354388" y="3571875"/>
          <p14:tracePt t="28584" x="3297238" y="3543300"/>
          <p14:tracePt t="28601" x="3200400" y="3514725"/>
          <p14:tracePt t="28618" x="3046413" y="3486150"/>
          <p14:tracePt t="28634" x="2851150" y="3463925"/>
          <p14:tracePt t="28651" x="2635250" y="3435350"/>
          <p14:tracePt t="28668" x="2417763" y="3429000"/>
          <p14:tracePt t="28684" x="2165350" y="3429000"/>
          <p14:tracePt t="28701" x="2046288" y="3451225"/>
          <p14:tracePt t="28718" x="1978025" y="3486150"/>
          <p14:tracePt t="28734" x="1943100" y="3514725"/>
          <p14:tracePt t="28751" x="1936750" y="3532188"/>
          <p14:tracePt t="28768" x="1931988" y="3549650"/>
          <p14:tracePt t="28784" x="1931988" y="3565525"/>
          <p14:tracePt t="28801" x="1931988" y="3578225"/>
          <p14:tracePt t="28818" x="1949450" y="3594100"/>
          <p14:tracePt t="28834" x="1978025" y="3611563"/>
          <p14:tracePt t="28851" x="2022475" y="3640138"/>
          <p14:tracePt t="28868" x="2154238" y="3675063"/>
          <p14:tracePt t="28886" x="2286000" y="3686175"/>
          <p14:tracePt t="28901" x="2422525" y="3686175"/>
          <p14:tracePt t="28918" x="2571750" y="3686175"/>
          <p14:tracePt t="28934" x="2714625" y="3668713"/>
          <p14:tracePt t="28951" x="2857500" y="3640138"/>
          <p14:tracePt t="28968" x="2960688" y="3611563"/>
          <p14:tracePt t="28984" x="3017838" y="3594100"/>
          <p14:tracePt t="29001" x="3028950" y="3582988"/>
          <p14:tracePt t="29018" x="3028950" y="3571875"/>
          <p14:tracePt t="29061" x="3028950" y="3565525"/>
          <p14:tracePt t="29078" x="3022600" y="3554413"/>
          <p14:tracePt t="29085" x="3017838" y="3549650"/>
          <p14:tracePt t="29085" x="2978150" y="3532188"/>
          <p14:tracePt t="29101" x="2886075" y="3514725"/>
          <p14:tracePt t="29118" x="2754313" y="3492500"/>
          <p14:tracePt t="29134" x="2593975" y="3475038"/>
          <p14:tracePt t="29151" x="2422525" y="3457575"/>
          <p14:tracePt t="29168" x="2246313" y="3440113"/>
          <p14:tracePt t="29184" x="2079625" y="3435350"/>
          <p14:tracePt t="29201" x="1960563" y="3435350"/>
          <p14:tracePt t="29218" x="1903413" y="3435350"/>
          <p14:tracePt t="29234" x="1874838" y="3435350"/>
          <p14:tracePt t="29251" x="1874838" y="3440113"/>
          <p14:tracePt t="29611" x="0" y="0"/>
        </p14:tracePtLst>
        <p14:tracePtLst>
          <p14:tracePt t="32261" x="7321550" y="5280025"/>
          <p14:tracePt t="32301" x="7326313" y="5280025"/>
          <p14:tracePt t="32328" x="7332663" y="5280025"/>
          <p14:tracePt t="32329" x="7343775" y="5280025"/>
          <p14:tracePt t="32334" x="7354888" y="5280025"/>
          <p14:tracePt t="32373" x="7354888" y="5268913"/>
          <p14:tracePt t="32381" x="7361238" y="5257800"/>
          <p14:tracePt t="32389" x="7361238" y="5240338"/>
          <p14:tracePt t="32401" x="7361238" y="5229225"/>
          <p14:tracePt t="32418" x="7361238" y="5218113"/>
          <p14:tracePt t="32434" x="7354888" y="5207000"/>
          <p14:tracePt t="32451" x="7332663" y="5200650"/>
          <p14:tracePt t="32468" x="7304088" y="5200650"/>
          <p14:tracePt t="32484" x="7235825" y="5218113"/>
          <p14:tracePt t="32501" x="7165975" y="5251450"/>
          <p14:tracePt t="32518" x="7097713" y="5314950"/>
          <p14:tracePt t="32534" x="7058025" y="5378450"/>
          <p14:tracePt t="32551" x="7029450" y="5422900"/>
          <p14:tracePt t="32568" x="7029450" y="5464175"/>
          <p14:tracePt t="32584" x="7035800" y="5480050"/>
          <p14:tracePt t="32601" x="7051675" y="5497513"/>
          <p14:tracePt t="32618" x="7075488" y="5508625"/>
          <p14:tracePt t="32635" x="7115175" y="5514975"/>
          <p14:tracePt t="32651" x="7165975" y="5526088"/>
          <p14:tracePt t="32668" x="7235825" y="5526088"/>
          <p14:tracePt t="32684" x="7372350" y="5514975"/>
          <p14:tracePt t="32701" x="7464425" y="5486400"/>
          <p14:tracePt t="32718" x="7550150" y="5451475"/>
          <p14:tracePt t="32734" x="7607300" y="5411788"/>
          <p14:tracePt t="32751" x="7635875" y="5360988"/>
          <p14:tracePt t="32768" x="7640638" y="5297488"/>
          <p14:tracePt t="32784" x="7623175" y="5222875"/>
          <p14:tracePt t="32801" x="7583488" y="5149850"/>
          <p14:tracePt t="32817" x="7526338" y="5068888"/>
          <p14:tracePt t="32834" x="7464425" y="5022850"/>
          <p14:tracePt t="32851" x="7407275" y="4994275"/>
          <p14:tracePt t="32868" x="7350125" y="4978400"/>
          <p14:tracePt t="32884" x="7269163" y="4972050"/>
          <p14:tracePt t="32901" x="7223125" y="4978400"/>
          <p14:tracePt t="32917" x="7172325" y="5006975"/>
          <p14:tracePt t="32933" x="7121525" y="5051425"/>
          <p14:tracePt t="32950" x="7075488" y="5126038"/>
          <p14:tracePt t="32967" x="7051675" y="5189538"/>
          <p14:tracePt t="32984" x="7046913" y="5257800"/>
          <p14:tracePt t="33001" x="7064375" y="5308600"/>
          <p14:tracePt t="33018" x="7104063" y="5349875"/>
          <p14:tracePt t="33034" x="7150100" y="5372100"/>
          <p14:tracePt t="33051" x="7207250" y="5394325"/>
          <p14:tracePt t="33068" x="7275513" y="5407025"/>
          <p14:tracePt t="33084" x="7389813" y="5407025"/>
          <p14:tracePt t="33101" x="7458075" y="5400675"/>
          <p14:tracePt t="33118" x="7515225" y="5372100"/>
          <p14:tracePt t="33134" x="7566025" y="5343525"/>
          <p14:tracePt t="33151" x="7583488" y="5308600"/>
          <p14:tracePt t="33167" x="7589838" y="5275263"/>
          <p14:tracePt t="33184" x="7578725" y="5222875"/>
          <p14:tracePt t="33201" x="7532688" y="5172075"/>
          <p14:tracePt t="33217" x="7469188" y="5121275"/>
          <p14:tracePt t="33234" x="7383463" y="5075238"/>
          <p14:tracePt t="33251" x="7280275" y="5046663"/>
          <p14:tracePt t="33267" x="7172325" y="5029200"/>
          <p14:tracePt t="33284" x="7040563" y="5040313"/>
          <p14:tracePt t="33301" x="6972300" y="5080000"/>
          <p14:tracePt t="33318" x="6932613" y="5137150"/>
          <p14:tracePt t="33334" x="6921500" y="5211763"/>
          <p14:tracePt t="33351" x="6921500" y="5292725"/>
          <p14:tracePt t="33367" x="6950075" y="5360988"/>
          <p14:tracePt t="33385" x="6978650" y="5394325"/>
          <p14:tracePt t="33401" x="7035800" y="5418138"/>
          <p14:tracePt t="33417" x="7075488" y="5422900"/>
          <p14:tracePt t="33434" x="7115175" y="5422900"/>
          <p14:tracePt t="33452" x="7150100" y="5418138"/>
          <p14:tracePt t="33467" x="7218363" y="5383213"/>
          <p14:tracePt t="33485" x="7246938" y="5349875"/>
          <p14:tracePt t="33501" x="7269163" y="5292725"/>
          <p14:tracePt t="33518" x="7275513" y="5246688"/>
          <p14:tracePt t="33534" x="7258050" y="5211763"/>
          <p14:tracePt t="33551" x="7223125" y="5165725"/>
          <p14:tracePt t="33567" x="7172325" y="5137150"/>
          <p14:tracePt t="33584" x="7132638" y="5132388"/>
          <p14:tracePt t="33601" x="7092950" y="5132388"/>
          <p14:tracePt t="33617" x="7040563" y="5160963"/>
          <p14:tracePt t="33634" x="7000875" y="5222875"/>
          <p14:tracePt t="33651" x="6983413" y="5332413"/>
          <p14:tracePt t="33667" x="6989763" y="5451475"/>
          <p14:tracePt t="33684" x="7075488" y="5600700"/>
          <p14:tracePt t="33701" x="7154863" y="5668963"/>
          <p14:tracePt t="33718" x="7240588" y="5703888"/>
          <p14:tracePt t="33734" x="7337425" y="5737225"/>
          <p14:tracePt t="33751" x="7418388" y="5761038"/>
          <p14:tracePt t="33767" x="7497763" y="5765800"/>
          <p14:tracePt t="33784" x="7578725" y="5765800"/>
          <p14:tracePt t="33801" x="7680325" y="5761038"/>
          <p14:tracePt t="33817" x="7754938" y="5732463"/>
          <p14:tracePt t="33834" x="7818438" y="5675313"/>
          <p14:tracePt t="33851" x="7840663" y="5618163"/>
          <p14:tracePt t="33867" x="7840663" y="5549900"/>
          <p14:tracePt t="33884" x="7772400" y="5435600"/>
          <p14:tracePt t="33901" x="7664450" y="5360988"/>
          <p14:tracePt t="33918" x="7537450" y="5297488"/>
          <p14:tracePt t="33934" x="7418388" y="5251450"/>
          <p14:tracePt t="33951" x="7297738" y="5229225"/>
          <p14:tracePt t="33967" x="7189788" y="5229225"/>
          <p14:tracePt t="33984" x="7126288" y="5235575"/>
          <p14:tracePt t="34001" x="7097713" y="5251450"/>
          <p14:tracePt t="34017" x="7092950" y="5264150"/>
          <p14:tracePt t="34053" x="7092950" y="5268913"/>
          <p14:tracePt t="34077" x="7092950" y="5280025"/>
          <p14:tracePt t="34117" x="7104063" y="5280025"/>
          <p14:tracePt t="34124" x="7115175" y="5280025"/>
          <p14:tracePt t="34133" x="7126288" y="5280025"/>
          <p14:tracePt t="34141" x="7183438" y="5297488"/>
          <p14:tracePt t="34152" x="7275513" y="5303838"/>
          <p14:tracePt t="34168" x="7361238" y="5303838"/>
          <p14:tracePt t="34184" x="7440613" y="5303838"/>
          <p14:tracePt t="34201" x="7497763" y="5275263"/>
          <p14:tracePt t="34218" x="7532688" y="5251450"/>
          <p14:tracePt t="34234" x="7537450" y="5251450"/>
          <p14:tracePt t="34251" x="7537450" y="5246688"/>
          <p14:tracePt t="34293" x="7537450" y="5240338"/>
          <p14:tracePt t="34301" x="7486650" y="5240338"/>
          <p14:tracePt t="34310" x="7435850" y="5240338"/>
          <p14:tracePt t="34317" x="7343775" y="5268913"/>
          <p14:tracePt t="34334" x="7246938" y="5332413"/>
          <p14:tracePt t="34351" x="7172325" y="5411788"/>
          <p14:tracePt t="34367" x="7143750" y="5497513"/>
          <p14:tracePt t="34384" x="7143750" y="5554663"/>
          <p14:tracePt t="34401" x="7178675" y="5607050"/>
          <p14:tracePt t="34418" x="7229475" y="5651500"/>
          <p14:tracePt t="34434" x="7275513" y="5675313"/>
          <p14:tracePt t="34451" x="7332663" y="5686425"/>
          <p14:tracePt t="34467" x="7383463" y="5686425"/>
          <p14:tracePt t="34484" x="7480300" y="5680075"/>
          <p14:tracePt t="34501" x="7532688" y="5651500"/>
          <p14:tracePt t="34517" x="7561263" y="5607050"/>
          <p14:tracePt t="34534" x="7566025" y="5554663"/>
          <p14:tracePt t="34551" x="7554913" y="5480050"/>
          <p14:tracePt t="34567" x="7504113" y="5411788"/>
          <p14:tracePt t="34584" x="7451725" y="5360988"/>
          <p14:tracePt t="34601" x="7394575" y="5337175"/>
          <p14:tracePt t="34617" x="7343775" y="5332413"/>
          <p14:tracePt t="34634" x="7269163" y="5349875"/>
          <p14:tracePt t="34651" x="7200900" y="5394325"/>
          <p14:tracePt t="34667" x="7143750" y="5475288"/>
          <p14:tracePt t="34684" x="7126288" y="5600700"/>
          <p14:tracePt t="34701" x="7165975" y="5668963"/>
          <p14:tracePt t="34717" x="7246938" y="5708650"/>
          <p14:tracePt t="34734" x="7337425" y="5743575"/>
          <p14:tracePt t="34751" x="7458075" y="5754688"/>
          <p14:tracePt t="34767" x="7566025" y="5754688"/>
          <p14:tracePt t="34784" x="7658100" y="5732463"/>
          <p14:tracePt t="34801" x="7721600" y="5692775"/>
          <p14:tracePt t="34817" x="7754938" y="5640388"/>
          <p14:tracePt t="34834" x="7761288" y="5565775"/>
          <p14:tracePt t="34851" x="7750175" y="5475288"/>
          <p14:tracePt t="34867" x="7693025" y="5394325"/>
          <p14:tracePt t="34884" x="7537450" y="5280025"/>
          <p14:tracePt t="34901" x="7435850" y="5251450"/>
          <p14:tracePt t="34918" x="7372350" y="5246688"/>
          <p14:tracePt t="34934" x="7326313" y="5246688"/>
          <p14:tracePt t="34951" x="7286625" y="5275263"/>
          <p14:tracePt t="34967" x="7246938" y="5326063"/>
          <p14:tracePt t="34984" x="7235825" y="5389563"/>
          <p14:tracePt t="35001" x="7235825" y="5435600"/>
          <p14:tracePt t="35017" x="7269163" y="5480050"/>
          <p14:tracePt t="35034" x="7308850" y="5508625"/>
          <p14:tracePt t="35051" x="7354888" y="5537200"/>
          <p14:tracePt t="35067" x="7429500" y="5549900"/>
          <p14:tracePt t="35084" x="7515225" y="5554663"/>
          <p14:tracePt t="35101" x="7561263" y="5543550"/>
          <p14:tracePt t="35117" x="7583488" y="5514975"/>
          <p14:tracePt t="35135" x="7589838" y="5486400"/>
          <p14:tracePt t="35151" x="7583488" y="5446713"/>
          <p14:tracePt t="35167" x="7554913" y="5394325"/>
          <p14:tracePt t="35184" x="7486650" y="5343525"/>
          <p14:tracePt t="35201" x="7372350" y="5297488"/>
          <p14:tracePt t="35217" x="7229475" y="5264150"/>
          <p14:tracePt t="35234" x="7086600" y="5257800"/>
          <p14:tracePt t="35250" x="6965950" y="5264150"/>
          <p14:tracePt t="35267" x="6915150" y="5303838"/>
          <p14:tracePt t="35284" x="6904038" y="5378450"/>
          <p14:tracePt t="35301" x="6954838" y="5429250"/>
          <p14:tracePt t="35317" x="7040563" y="5475288"/>
          <p14:tracePt t="35334" x="7137400" y="5508625"/>
          <p14:tracePt t="35351" x="7251700" y="5526088"/>
          <p14:tracePt t="35367" x="7361238" y="5526088"/>
          <p14:tracePt t="35384" x="7469188" y="5526088"/>
          <p14:tracePt t="35401" x="7543800" y="5503863"/>
          <p14:tracePt t="35418" x="7594600" y="5475288"/>
          <p14:tracePt t="35434" x="7612063" y="5446713"/>
          <p14:tracePt t="35450" x="7612063" y="5418138"/>
          <p14:tracePt t="35467" x="7600950" y="5389563"/>
          <p14:tracePt t="35484" x="7537450" y="5349875"/>
          <p14:tracePt t="35501" x="7440613" y="5326063"/>
          <p14:tracePt t="35517" x="7326313" y="5321300"/>
          <p14:tracePt t="35534" x="7207250" y="5321300"/>
          <p14:tracePt t="35551" x="7097713" y="5343525"/>
          <p14:tracePt t="35567" x="7029450" y="5378450"/>
          <p14:tracePt t="35584" x="7007225" y="5411788"/>
          <p14:tracePt t="35601" x="7007225" y="5429250"/>
          <p14:tracePt t="35617" x="7011988" y="5451475"/>
          <p14:tracePt t="35634" x="7069138" y="5480050"/>
          <p14:tracePt t="35651" x="7172325" y="5508625"/>
          <p14:tracePt t="35667" x="7286625" y="5526088"/>
          <p14:tracePt t="35684" x="7464425" y="5514975"/>
          <p14:tracePt t="35701" x="7554913" y="5486400"/>
          <p14:tracePt t="35717" x="7607300" y="5464175"/>
          <p14:tracePt t="35734" x="7612063" y="5451475"/>
          <p14:tracePt t="35751" x="7612063" y="5435600"/>
          <p14:tracePt t="35767" x="7594600" y="5407025"/>
          <p14:tracePt t="35784" x="7526338" y="5360988"/>
          <p14:tracePt t="35801" x="7407275" y="5314950"/>
          <p14:tracePt t="35817" x="7246938" y="5275263"/>
          <p14:tracePt t="35834" x="7092950" y="5264150"/>
          <p14:tracePt t="35851" x="6961188" y="5275263"/>
          <p14:tracePt t="35867" x="6886575" y="5314950"/>
          <p14:tracePt t="35884" x="6869113" y="5360988"/>
          <p14:tracePt t="35901" x="6875463" y="5383213"/>
          <p14:tracePt t="35917" x="6904038" y="5400675"/>
          <p14:tracePt t="35934" x="6950075" y="5411788"/>
          <p14:tracePt t="35951" x="7018338" y="5418138"/>
          <p14:tracePt t="35967" x="7097713" y="5422900"/>
          <p14:tracePt t="35984" x="7178675" y="5422900"/>
          <p14:tracePt t="36001" x="7218363" y="5418138"/>
          <p14:tracePt t="36017" x="7240588" y="5411788"/>
          <p14:tracePt t="36034" x="7240588" y="5400675"/>
          <p14:tracePt t="36476" x="7246938" y="5394325"/>
          <p14:tracePt t="36493" x="7251700" y="5389563"/>
          <p14:tracePt t="36509" x="7258050" y="5378450"/>
          <p14:tracePt t="36527" x="7264400" y="5365750"/>
          <p14:tracePt t="36534" x="7269163" y="5360988"/>
          <p14:tracePt t="36534" x="7280275" y="5349875"/>
          <p14:tracePt t="36551" x="7304088" y="5332413"/>
          <p14:tracePt t="36567" x="7326313" y="5303838"/>
          <p14:tracePt t="36584" x="7350125" y="5286375"/>
          <p14:tracePt t="36601" x="7372350" y="5264150"/>
          <p14:tracePt t="36617" x="7389813" y="5257800"/>
          <p14:tracePt t="36634" x="7400925" y="5246688"/>
          <p14:tracePt t="36651" x="7418388" y="5235575"/>
          <p14:tracePt t="36667" x="7440613" y="5222875"/>
          <p14:tracePt t="36684" x="7451725" y="5211763"/>
          <p14:tracePt t="36701" x="7458075" y="5211763"/>
          <p14:tracePt t="36717" x="7464425" y="5211763"/>
          <p14:tracePt t="36757" x="7475538" y="5207000"/>
          <p14:tracePt t="36773" x="7480300" y="5207000"/>
          <p14:tracePt t="36781" x="7486650" y="5207000"/>
          <p14:tracePt t="36784" x="7497763" y="5200650"/>
          <p14:tracePt t="36800" x="7515225" y="5200650"/>
          <p14:tracePt t="36818" x="7537450" y="5200650"/>
          <p14:tracePt t="36834" x="7554913" y="5200650"/>
          <p14:tracePt t="36850" x="7572375" y="5194300"/>
          <p14:tracePt t="36868" x="7600950" y="5194300"/>
          <p14:tracePt t="36868" x="7618413" y="5194300"/>
          <p14:tracePt t="36885" x="7658100" y="5207000"/>
          <p14:tracePt t="36901" x="7697788" y="5218113"/>
          <p14:tracePt t="36917" x="7726363" y="5235575"/>
          <p14:tracePt t="36934" x="7750175" y="5251450"/>
          <p14:tracePt t="36951" x="7766050" y="5275263"/>
          <p14:tracePt t="36967" x="7783513" y="5303838"/>
          <p14:tracePt t="36984" x="7794625" y="5343525"/>
          <p14:tracePt t="37000" x="7800975" y="5394325"/>
          <p14:tracePt t="37017" x="7800975" y="5446713"/>
          <p14:tracePt t="37034" x="7800975" y="5508625"/>
          <p14:tracePt t="37051" x="7789863" y="5578475"/>
          <p14:tracePt t="37067" x="7766050" y="5646738"/>
          <p14:tracePt t="37084" x="7726363" y="5721350"/>
          <p14:tracePt t="37101" x="7715250" y="5737225"/>
          <p14:tracePt t="37117" x="7704138" y="5743575"/>
          <p14:tracePt t="37134" x="7686675" y="5749925"/>
          <p14:tracePt t="37151" x="7664450" y="5749925"/>
          <p14:tracePt t="37167" x="7623175" y="5726113"/>
          <p14:tracePt t="37184" x="7550150" y="5675313"/>
          <p14:tracePt t="37200" x="7469188" y="5629275"/>
          <p14:tracePt t="37217" x="7418388" y="5589588"/>
          <p14:tracePt t="37234" x="7383463" y="5554663"/>
          <p14:tracePt t="37251" x="7361238" y="5521325"/>
          <p14:tracePt t="37267" x="7350125" y="5492750"/>
          <p14:tracePt t="37284" x="7337425" y="5440363"/>
          <p14:tracePt t="37301" x="7337425" y="5411788"/>
          <p14:tracePt t="37317" x="7337425" y="5378450"/>
          <p14:tracePt t="37334" x="7337425" y="5343525"/>
          <p14:tracePt t="37351" x="7343775" y="5321300"/>
          <p14:tracePt t="37367" x="7366000" y="5303838"/>
          <p14:tracePt t="37384" x="7400925" y="5286375"/>
          <p14:tracePt t="37401" x="7435850" y="5280025"/>
          <p14:tracePt t="37417" x="7475538" y="5280025"/>
          <p14:tracePt t="37434" x="7508875" y="5280025"/>
          <p14:tracePt t="37451" x="7543800" y="5280025"/>
          <p14:tracePt t="37467" x="7566025" y="5280025"/>
          <p14:tracePt t="37484" x="7583488" y="5286375"/>
          <p14:tracePt t="37933" x="7583488" y="5303838"/>
          <p14:tracePt t="37943" x="7583488" y="5308600"/>
          <p14:tracePt t="37944" x="7583488" y="5321300"/>
          <p14:tracePt t="37951" x="7589838" y="5337175"/>
          <p14:tracePt t="37967" x="7589838" y="5349875"/>
          <p14:tracePt t="37984" x="7589838" y="5354638"/>
          <p14:tracePt t="38000" x="7594600" y="5360988"/>
          <p14:tracePt t="38117" x="7578725" y="5360988"/>
          <p14:tracePt t="38127" x="7566025" y="5360988"/>
          <p14:tracePt t="38133" x="7561263" y="5360988"/>
          <p14:tracePt t="38269" x="7561263" y="5349875"/>
          <p14:tracePt t="38269" x="7561263" y="5343525"/>
          <p14:tracePt t="38285" x="7561263" y="5337175"/>
          <p14:tracePt t="38285" x="7561263" y="5326063"/>
          <p14:tracePt t="38301" x="7561263" y="5314950"/>
          <p14:tracePt t="38341" x="7566025" y="5303838"/>
          <p14:tracePt t="38365" x="7578725" y="5292725"/>
          <p14:tracePt t="38389" x="7583488" y="5292725"/>
          <p14:tracePt t="38410" x="7583488" y="5286375"/>
          <p14:tracePt t="38436" x="7589838" y="5280025"/>
          <p14:tracePt t="38453" x="7594600" y="5275263"/>
          <p14:tracePt t="38461" x="7600950" y="5275263"/>
          <p14:tracePt t="38477" x="7607300" y="5275263"/>
          <p14:tracePt t="38484" x="7618413" y="5275263"/>
          <p14:tracePt t="38485" x="7629525" y="5275263"/>
          <p14:tracePt t="38501" x="7646988" y="5275263"/>
          <p14:tracePt t="38517" x="7675563" y="5275263"/>
          <p14:tracePt t="38534" x="7697788" y="5275263"/>
          <p14:tracePt t="38551" x="7726363" y="5275263"/>
          <p14:tracePt t="38567" x="7750175" y="5275263"/>
          <p14:tracePt t="38676" x="7737475" y="5275263"/>
          <p14:tracePt t="38684" x="7721600" y="5280025"/>
          <p14:tracePt t="38692" x="7697788" y="5286375"/>
          <p14:tracePt t="38700" x="7669213" y="5292725"/>
          <p14:tracePt t="38701" x="7583488" y="5314950"/>
          <p14:tracePt t="38717" x="7515225" y="5326063"/>
          <p14:tracePt t="38734" x="7469188" y="5337175"/>
          <p14:tracePt t="38750" x="7435850" y="5343525"/>
          <p14:tracePt t="38767" x="7412038" y="5354638"/>
          <p14:tracePt t="38784" x="7383463" y="5365750"/>
          <p14:tracePt t="38800" x="7354888" y="5372100"/>
          <p14:tracePt t="38817" x="7332663" y="5389563"/>
          <p14:tracePt t="38834" x="7304088" y="5407025"/>
          <p14:tracePt t="38850" x="7269163" y="5429250"/>
          <p14:tracePt t="38867" x="7246938" y="5446713"/>
          <p14:tracePt t="38884" x="7207250" y="5464175"/>
          <p14:tracePt t="38901" x="7183438" y="5475288"/>
          <p14:tracePt t="38917" x="7165975" y="5486400"/>
          <p14:tracePt t="38934" x="7154863" y="5492750"/>
          <p14:tracePt t="38950" x="7143750" y="5503863"/>
          <p14:tracePt t="38967" x="7143750" y="5508625"/>
          <p14:tracePt t="38984" x="7137400" y="5508625"/>
          <p14:tracePt t="39001" x="7126288" y="5508625"/>
          <p14:tracePt t="39017" x="7121525" y="5514975"/>
          <p14:tracePt t="39034" x="7115175" y="5521325"/>
          <p14:tracePt t="39068" x="7104063" y="5521325"/>
          <p14:tracePt t="39084" x="7097713" y="5526088"/>
          <p14:tracePt t="39085" x="7080250" y="5532438"/>
          <p14:tracePt t="39101" x="7075488" y="5532438"/>
          <p14:tracePt t="39117" x="7064375" y="5532438"/>
          <p14:tracePt t="39134" x="7058025" y="5532438"/>
          <p14:tracePt t="39237" x="7051675" y="5537200"/>
          <p14:tracePt t="39244" x="7046913" y="5537200"/>
          <p14:tracePt t="39268" x="7035800" y="5543550"/>
          <p14:tracePt t="39276" x="7029450" y="5543550"/>
          <p14:tracePt t="39284" x="7018338" y="5543550"/>
          <p14:tracePt t="39300" x="7007225" y="5543550"/>
          <p14:tracePt t="39301" x="6994525" y="5549900"/>
          <p14:tracePt t="39317" x="6983413" y="5549900"/>
          <p14:tracePt t="39334" x="6978650" y="5554663"/>
          <p14:tracePt t="39350" x="6972300" y="5554663"/>
          <p14:tracePt t="39367" x="6965950" y="5554663"/>
          <p14:tracePt t="39384" x="6961188" y="5554663"/>
          <p14:tracePt t="39400" x="6950075" y="5554663"/>
          <p14:tracePt t="39417" x="6937375" y="5554663"/>
          <p14:tracePt t="39434" x="6932613" y="5554663"/>
          <p14:tracePt t="39492" x="6926263" y="5554663"/>
          <p14:tracePt t="39508" x="6921500" y="5554663"/>
          <p14:tracePt t="39508" x="6915150" y="5554663"/>
          <p14:tracePt t="39636" x="6921500" y="5554663"/>
          <p14:tracePt t="39644" x="6926263" y="5554663"/>
          <p14:tracePt t="39653" x="6950075" y="5532438"/>
          <p14:tracePt t="39668" x="6965950" y="5521325"/>
          <p14:tracePt t="39669" x="6983413" y="5497513"/>
          <p14:tracePt t="39684" x="7064375" y="5435600"/>
          <p14:tracePt t="39701" x="7097713" y="5400675"/>
          <p14:tracePt t="39717" x="7108825" y="5372100"/>
          <p14:tracePt t="39734" x="7121525" y="5360988"/>
          <p14:tracePt t="39750" x="7126288" y="5354638"/>
          <p14:tracePt t="39767" x="7126288" y="5349875"/>
          <p14:tracePt t="39892" x="7126288" y="5343525"/>
          <p14:tracePt t="39908" x="7126288" y="5337175"/>
          <p14:tracePt t="39916" x="7126288" y="5326063"/>
          <p14:tracePt t="39940" x="7115175" y="5321300"/>
          <p14:tracePt t="39950" x="7108825" y="5314950"/>
          <p14:tracePt t="39952" x="7104063" y="5308600"/>
          <p14:tracePt t="39967" x="7097713" y="5308600"/>
          <p14:tracePt t="40004" x="7092950" y="5303838"/>
          <p14:tracePt t="40060" x="7086600" y="5297488"/>
          <p14:tracePt t="40077" x="7075488" y="5297488"/>
          <p14:tracePt t="40093" x="7064375" y="5297488"/>
          <p14:tracePt t="40094" x="7051675" y="5292725"/>
          <p14:tracePt t="40100" x="7040563" y="5292725"/>
          <p14:tracePt t="40118" x="7023100" y="5292725"/>
          <p14:tracePt t="40134" x="7011988" y="5286375"/>
          <p14:tracePt t="40150" x="7007225" y="5286375"/>
          <p14:tracePt t="40167" x="6994525" y="5286375"/>
          <p14:tracePt t="40316" x="6989763" y="5286375"/>
          <p14:tracePt t="40317" x="6983413" y="5286375"/>
          <p14:tracePt t="40327" x="6978650" y="5286375"/>
          <p14:tracePt t="40334" x="6972300" y="5286375"/>
          <p14:tracePt t="40350" x="6961188" y="5286375"/>
          <p14:tracePt t="40367" x="6954838" y="5286375"/>
          <p14:tracePt t="40384" x="6937375" y="5292725"/>
          <p14:tracePt t="40400" x="6926263" y="5292725"/>
          <p14:tracePt t="40417" x="6908800" y="5297488"/>
          <p14:tracePt t="40434" x="6892925" y="5303838"/>
          <p14:tracePt t="40450" x="6880225" y="5303838"/>
          <p14:tracePt t="40467" x="6875463" y="5303838"/>
          <p14:tracePt t="40467" x="6869113" y="5303838"/>
          <p14:tracePt t="40485" x="6858000" y="5308600"/>
          <p14:tracePt t="40501" x="6846888" y="5314950"/>
          <p14:tracePt t="40517" x="6840538" y="5314950"/>
          <p14:tracePt t="40534" x="6835775" y="5314950"/>
          <p14:tracePt t="40551" x="6835775" y="5321300"/>
          <p14:tracePt t="40865" x="6829425" y="5321300"/>
          <p14:tracePt t="40865" x="0" y="0"/>
        </p14:tracePtLst>
        <p14:tracePtLst>
          <p14:tracePt t="42853" x="6697663" y="4932363"/>
          <p14:tracePt t="42869" x="6692900" y="4932363"/>
          <p14:tracePt t="42885" x="6680200" y="4926013"/>
          <p14:tracePt t="42901" x="6657975" y="4914900"/>
          <p14:tracePt t="42917" x="6623050" y="4903788"/>
          <p14:tracePt t="42933" x="6600825" y="4897438"/>
          <p14:tracePt t="42951" x="6532563" y="4886325"/>
          <p14:tracePt t="42957" x="6480175" y="4886325"/>
          <p14:tracePt t="42968" x="6435725" y="4886325"/>
          <p14:tracePt t="43001" x="6394450" y="4897438"/>
          <p14:tracePt t="43005" x="6350000" y="4908550"/>
          <p14:tracePt t="43018" x="6292850" y="4932363"/>
          <p14:tracePt t="43037" x="6240463" y="4965700"/>
          <p14:tracePt t="43053" x="6189663" y="5011738"/>
          <p14:tracePt t="43069" x="6132513" y="5068888"/>
          <p14:tracePt t="43085" x="6092825" y="5132388"/>
          <p14:tracePt t="43101" x="6051550" y="5229225"/>
          <p14:tracePt t="43125" x="6040438" y="5303838"/>
          <p14:tracePt t="43141" x="6040438" y="5372100"/>
          <p14:tracePt t="43157" x="6046788" y="5446713"/>
          <p14:tracePt t="43173" x="6069013" y="5503863"/>
          <p14:tracePt t="43189" x="6108700" y="5578475"/>
          <p14:tracePt t="43205" x="6165850" y="5646738"/>
          <p14:tracePt t="43218" x="6257925" y="5715000"/>
          <p14:tracePt t="43237" x="6350000" y="5761038"/>
          <p14:tracePt t="43251" x="6469063" y="5772150"/>
          <p14:tracePt t="43268" x="6607175" y="5772150"/>
          <p14:tracePt t="43284" x="6789738" y="5721350"/>
          <p14:tracePt t="43301" x="6904038" y="5664200"/>
          <p14:tracePt t="43318" x="7011988" y="5607050"/>
          <p14:tracePt t="43334" x="7108825" y="5521325"/>
          <p14:tracePt t="43351" x="7161213" y="5418138"/>
          <p14:tracePt t="43368" x="7178675" y="5314950"/>
          <p14:tracePt t="43384" x="7178675" y="5207000"/>
          <p14:tracePt t="43401" x="7132638" y="5103813"/>
          <p14:tracePt t="43418" x="7051675" y="5000625"/>
          <p14:tracePt t="43435" x="6961188" y="4903788"/>
          <p14:tracePt t="43451" x="6864350" y="4818063"/>
          <p14:tracePt t="43468" x="6765925" y="4749800"/>
          <p14:tracePt t="43484" x="6607175" y="4675188"/>
          <p14:tracePt t="43501" x="6475413" y="4629150"/>
          <p14:tracePt t="43518" x="6343650" y="4589463"/>
          <p14:tracePt t="43535" x="6207125" y="4578350"/>
          <p14:tracePt t="43551" x="6080125" y="4578350"/>
          <p14:tracePt t="43568" x="5994400" y="4583113"/>
          <p14:tracePt t="43584" x="5937250" y="4622800"/>
          <p14:tracePt t="43601" x="5892800" y="4679950"/>
          <p14:tracePt t="43618" x="5864225" y="4760913"/>
          <p14:tracePt t="43634" x="5846763" y="4829175"/>
          <p14:tracePt t="43651" x="5840413" y="4921250"/>
          <p14:tracePt t="43668" x="5864225" y="5011738"/>
          <p14:tracePt t="43684" x="5961063" y="5189538"/>
          <p14:tracePt t="43702" x="6035675" y="5292725"/>
          <p14:tracePt t="43718" x="6132513" y="5372100"/>
          <p14:tracePt t="43734" x="6240463" y="5440363"/>
          <p14:tracePt t="43751" x="6383338" y="5497513"/>
          <p14:tracePt t="43768" x="6532563" y="5537200"/>
          <p14:tracePt t="43784" x="6680200" y="5543550"/>
          <p14:tracePt t="43801" x="6807200" y="5543550"/>
          <p14:tracePt t="43818" x="6926263" y="5526088"/>
          <p14:tracePt t="43834" x="7040563" y="5492750"/>
          <p14:tracePt t="43852" x="7126288" y="5435600"/>
          <p14:tracePt t="43868" x="7207250" y="5365750"/>
          <p14:tracePt t="43885" x="7264400" y="5246688"/>
          <p14:tracePt t="43901" x="7269163" y="5154613"/>
          <p14:tracePt t="43918" x="7235825" y="5068888"/>
          <p14:tracePt t="43934" x="7178675" y="4983163"/>
          <p14:tracePt t="43951" x="7092950" y="4903788"/>
          <p14:tracePt t="43968" x="6989763" y="4822825"/>
          <p14:tracePt t="43984" x="6864350" y="4760913"/>
          <p14:tracePt t="44001" x="6737350" y="4714875"/>
          <p14:tracePt t="44018" x="6600825" y="4686300"/>
          <p14:tracePt t="44034" x="6435725" y="4679950"/>
          <p14:tracePt t="44051" x="6257925" y="4679950"/>
          <p14:tracePt t="44068" x="6103938" y="4703763"/>
          <p14:tracePt t="44084" x="5932488" y="4794250"/>
          <p14:tracePt t="44101" x="5875338" y="4875213"/>
          <p14:tracePt t="44118" x="5840413" y="4949825"/>
          <p14:tracePt t="44134" x="5840413" y="5029200"/>
          <p14:tracePt t="44151" x="5857875" y="5132388"/>
          <p14:tracePt t="44168" x="5915025" y="5240338"/>
          <p14:tracePt t="44184" x="5983288" y="5326063"/>
          <p14:tracePt t="44201" x="6080125" y="5411788"/>
          <p14:tracePt t="44218" x="6178550" y="5468938"/>
          <p14:tracePt t="44234" x="6292850" y="5514975"/>
          <p14:tracePt t="44251" x="6418263" y="5554663"/>
          <p14:tracePt t="44268" x="6583363" y="5578475"/>
          <p14:tracePt t="44286" x="6686550" y="5583238"/>
          <p14:tracePt t="44301" x="6783388" y="5583238"/>
          <p14:tracePt t="44318" x="6880225" y="5554663"/>
          <p14:tracePt t="44334" x="6926263" y="5521325"/>
          <p14:tracePt t="44351" x="6950075" y="5503863"/>
          <p14:tracePt t="44368" x="6954838" y="5480050"/>
          <p14:tracePt t="44384" x="6954838" y="5468938"/>
          <p14:tracePt t="44401" x="6954838" y="5451475"/>
          <p14:tracePt t="44418" x="6943725" y="5429250"/>
          <p14:tracePt t="44434" x="6932613" y="5418138"/>
          <p14:tracePt t="44451" x="6915150" y="5394325"/>
          <p14:tracePt t="44468" x="6897688" y="5383213"/>
          <p14:tracePt t="44484" x="6858000" y="5360988"/>
          <p14:tracePt t="44501" x="6835775" y="5343525"/>
          <p14:tracePt t="44518" x="6818313" y="5337175"/>
          <p14:tracePt t="44535" x="6811963" y="5332413"/>
          <p14:tracePt t="44552" x="6807200" y="5326063"/>
          <p14:tracePt t="44597" x="6800850" y="5326063"/>
          <p14:tracePt t="44597" x="0" y="0"/>
        </p14:tracePtLst>
        <p14:tracePtLst>
          <p14:tracePt t="45909" x="4479925" y="5000625"/>
          <p14:tracePt t="46085" x="4479925" y="4994275"/>
          <p14:tracePt t="46093" x="4475163" y="4989513"/>
          <p14:tracePt t="46101" x="4464050" y="4983163"/>
          <p14:tracePt t="46117" x="4446588" y="4972050"/>
          <p14:tracePt t="46133" x="4429125" y="4960938"/>
          <p14:tracePt t="46151" x="4378325" y="4937125"/>
          <p14:tracePt t="46151" x="4292600" y="4903788"/>
          <p14:tracePt t="46184" x="4189413" y="4868863"/>
          <p14:tracePt t="46189" x="4075113" y="4851400"/>
          <p14:tracePt t="46205" x="3978275" y="4835525"/>
          <p14:tracePt t="46221" x="3875088" y="4822825"/>
          <p14:tracePt t="46237" x="3783013" y="4806950"/>
          <p14:tracePt t="46253" x="3686175" y="4800600"/>
          <p14:tracePt t="46268" x="3578225" y="4794250"/>
          <p14:tracePt t="46284" x="3389313" y="4783138"/>
          <p14:tracePt t="46301" x="3257550" y="4772025"/>
          <p14:tracePt t="46318" x="3132138" y="4760913"/>
          <p14:tracePt t="46334" x="2982913" y="4754563"/>
          <p14:tracePt t="46351" x="2840038" y="4749800"/>
          <p14:tracePt t="46368" x="2692400" y="4737100"/>
          <p14:tracePt t="46384" x="2565400" y="4732338"/>
          <p14:tracePt t="46401" x="2446338" y="4732338"/>
          <p14:tracePt t="46418" x="2336800" y="4732338"/>
          <p14:tracePt t="46434" x="2228850" y="4732338"/>
          <p14:tracePt t="46451" x="2132013" y="4732338"/>
          <p14:tracePt t="46468" x="2006600" y="4732338"/>
          <p14:tracePt t="46484" x="1806575" y="4749800"/>
          <p14:tracePt t="46501" x="1697038" y="4760913"/>
          <p14:tracePt t="46518" x="1593850" y="4778375"/>
          <p14:tracePt t="46534" x="1485900" y="4783138"/>
          <p14:tracePt t="46551" x="1377950" y="4806950"/>
          <p14:tracePt t="46568" x="1292225" y="4829175"/>
          <p14:tracePt t="46584" x="1235075" y="4851400"/>
          <p14:tracePt t="46601" x="1189038" y="4875213"/>
          <p14:tracePt t="46617" x="1154113" y="4903788"/>
          <p14:tracePt t="46634" x="1120775" y="4937125"/>
          <p14:tracePt t="46651" x="1092200" y="4972050"/>
          <p14:tracePt t="46668" x="1074738" y="5011738"/>
          <p14:tracePt t="46684" x="1063625" y="5064125"/>
          <p14:tracePt t="46701" x="1063625" y="5114925"/>
          <p14:tracePt t="46718" x="1079500" y="5165725"/>
          <p14:tracePt t="46734" x="1114425" y="5235575"/>
          <p14:tracePt t="46751" x="1154113" y="5303838"/>
          <p14:tracePt t="46768" x="1200150" y="5360988"/>
          <p14:tracePt t="46784" x="1246188" y="5407025"/>
          <p14:tracePt t="46801" x="1296988" y="5440363"/>
          <p14:tracePt t="46818" x="1354138" y="5480050"/>
          <p14:tracePt t="46834" x="1450975" y="5521325"/>
          <p14:tracePt t="46851" x="1582738" y="5549900"/>
          <p14:tracePt t="46868" x="1749425" y="5583238"/>
          <p14:tracePt t="46884" x="2068513" y="5607050"/>
          <p14:tracePt t="46901" x="2297113" y="5622925"/>
          <p14:tracePt t="46918" x="2492375" y="5622925"/>
          <p14:tracePt t="46934" x="2686050" y="5622925"/>
          <p14:tracePt t="46951" x="2879725" y="5622925"/>
          <p14:tracePt t="46968" x="3074988" y="5607050"/>
          <p14:tracePt t="46984" x="3286125" y="5589588"/>
          <p14:tracePt t="47001" x="3525838" y="5554663"/>
          <p14:tracePt t="47018" x="3760788" y="5508625"/>
          <p14:tracePt t="47034" x="4017963" y="5440363"/>
          <p14:tracePt t="47051" x="4200525" y="5378450"/>
          <p14:tracePt t="47068" x="4332288" y="5303838"/>
          <p14:tracePt t="47068" x="4378325" y="5275263"/>
          <p14:tracePt t="47085" x="4411663" y="5235575"/>
          <p14:tracePt t="47101" x="4411663" y="5207000"/>
          <p14:tracePt t="47117" x="4411663" y="5189538"/>
          <p14:tracePt t="47134" x="4383088" y="5154613"/>
          <p14:tracePt t="47151" x="4337050" y="5108575"/>
          <p14:tracePt t="47168" x="4279900" y="5064125"/>
          <p14:tracePt t="47184" x="4171950" y="5018088"/>
          <p14:tracePt t="47201" x="4035425" y="4972050"/>
          <p14:tracePt t="47218" x="3846513" y="4932363"/>
          <p14:tracePt t="47234" x="3594100" y="4903788"/>
          <p14:tracePt t="47251" x="3325813" y="4886325"/>
          <p14:tracePt t="47268" x="3092450" y="4875213"/>
          <p14:tracePt t="47284" x="2771775" y="4886325"/>
          <p14:tracePt t="47301" x="2593975" y="4926013"/>
          <p14:tracePt t="47318" x="2435225" y="4965700"/>
          <p14:tracePt t="47334" x="2297113" y="5029200"/>
          <p14:tracePt t="47352" x="2200275" y="5103813"/>
          <p14:tracePt t="47369" x="2143125" y="5194300"/>
          <p14:tracePt t="47385" x="2114550" y="5280025"/>
          <p14:tracePt t="47402" x="2108200" y="5349875"/>
          <p14:tracePt t="47418" x="2108200" y="5394325"/>
          <p14:tracePt t="47435" x="2125663" y="5422900"/>
          <p14:tracePt t="47452" x="2149475" y="5451475"/>
          <p14:tracePt t="47469" x="2193925" y="5480050"/>
          <p14:tracePt t="47485" x="2292350" y="5532438"/>
          <p14:tracePt t="47502" x="2435225" y="5565775"/>
          <p14:tracePt t="47519" x="2622550" y="5600700"/>
          <p14:tracePt t="47535" x="2892425" y="5622925"/>
          <p14:tracePt t="47552" x="3275013" y="5635625"/>
          <p14:tracePt t="47569" x="3736975" y="5629275"/>
          <p14:tracePt t="47585" x="4246563" y="5578475"/>
          <p14:tracePt t="47602" x="4760913" y="5514975"/>
          <p14:tracePt t="47619" x="5200650" y="5446713"/>
          <p14:tracePt t="47635" x="5537200" y="5360988"/>
          <p14:tracePt t="47653" x="5754688" y="5297488"/>
          <p14:tracePt t="47669" x="5868988" y="5235575"/>
          <p14:tracePt t="47669" x="5897563" y="5211763"/>
          <p14:tracePt t="47686" x="5915025" y="5172075"/>
          <p14:tracePt t="47702" x="5915025" y="5132388"/>
          <p14:tracePt t="47719" x="5857875" y="5075238"/>
          <p14:tracePt t="47735" x="5765800" y="4983163"/>
          <p14:tracePt t="47752" x="5635625" y="4903788"/>
          <p14:tracePt t="47768" x="5464175" y="4822825"/>
          <p14:tracePt t="47785" x="5240338" y="4749800"/>
          <p14:tracePt t="47802" x="5006975" y="4697413"/>
          <p14:tracePt t="47819" x="4765675" y="4668838"/>
          <p14:tracePt t="47835" x="4514850" y="4651375"/>
          <p14:tracePt t="47852" x="4275138" y="4651375"/>
          <p14:tracePt t="47868" x="4022725" y="4664075"/>
          <p14:tracePt t="47885" x="3697288" y="4732338"/>
          <p14:tracePt t="47902" x="3543300" y="4783138"/>
          <p14:tracePt t="47919" x="3440113" y="4851400"/>
          <p14:tracePt t="47935" x="3371850" y="4926013"/>
          <p14:tracePt t="47952" x="3336925" y="5000625"/>
          <p14:tracePt t="47969" x="3325813" y="5075238"/>
          <p14:tracePt t="47985" x="3325813" y="5143500"/>
          <p14:tracePt t="48002" x="3325813" y="5189538"/>
          <p14:tracePt t="48019" x="3336925" y="5235575"/>
          <p14:tracePt t="48035" x="3354388" y="5268913"/>
          <p14:tracePt t="48052" x="3382963" y="5308600"/>
          <p14:tracePt t="48068" x="3417888" y="5349875"/>
          <p14:tracePt t="48085" x="3468688" y="5394325"/>
          <p14:tracePt t="48102" x="3508375" y="5422900"/>
          <p14:tracePt t="48119" x="3549650" y="5446713"/>
          <p14:tracePt t="48135" x="3635375" y="5480050"/>
          <p14:tracePt t="48151" x="3754438" y="5508625"/>
          <p14:tracePt t="48168" x="3914775" y="5543550"/>
          <p14:tracePt t="48185" x="4121150" y="5565775"/>
          <p14:tracePt t="48202" x="4400550" y="5589588"/>
          <p14:tracePt t="48219" x="4725988" y="5594350"/>
          <p14:tracePt t="48235" x="5092700" y="5618163"/>
          <p14:tracePt t="48252" x="5457825" y="5629275"/>
          <p14:tracePt t="48269" x="5800725" y="5629275"/>
          <p14:tracePt t="48285" x="6246813" y="5618163"/>
          <p14:tracePt t="48302" x="6451600" y="5600700"/>
          <p14:tracePt t="48319" x="6657975" y="5600700"/>
          <p14:tracePt t="48335" x="6869113" y="5611813"/>
          <p14:tracePt t="48352" x="7064375" y="5618163"/>
          <p14:tracePt t="48369" x="7269163" y="5607050"/>
          <p14:tracePt t="48385" x="7435850" y="5583238"/>
          <p14:tracePt t="48402" x="7566025" y="5565775"/>
          <p14:tracePt t="48418" x="7675563" y="5561013"/>
          <p14:tracePt t="48435" x="7783513" y="5554663"/>
          <p14:tracePt t="48452" x="7893050" y="5537200"/>
          <p14:tracePt t="48468" x="7972425" y="5526088"/>
          <p14:tracePt t="48485" x="8058150" y="5497513"/>
          <p14:tracePt t="48502" x="8069263" y="5492750"/>
          <p14:tracePt t="48638" x="8080375" y="5486400"/>
          <p14:tracePt t="48662" x="8086725" y="5475288"/>
          <p14:tracePt t="48671" x="8093075" y="5475288"/>
          <p14:tracePt t="48694" x="8093075" y="5464175"/>
          <p14:tracePt t="48718" x="8097838" y="5464175"/>
          <p14:tracePt t="48734" x="8097838" y="5451475"/>
          <p14:tracePt t="48758" x="8097838" y="5446713"/>
          <p14:tracePt t="48798" x="8097838" y="5435600"/>
          <p14:tracePt t="48814" x="8093075" y="5422900"/>
          <p14:tracePt t="48822" x="8086725" y="5418138"/>
          <p14:tracePt t="48830" x="8080375" y="5400675"/>
          <p14:tracePt t="48838" x="8051800" y="5365750"/>
          <p14:tracePt t="48852" x="8018463" y="5332413"/>
          <p14:tracePt t="48869" x="7989888" y="5308600"/>
          <p14:tracePt t="48885" x="7972425" y="5275263"/>
          <p14:tracePt t="48902" x="7954963" y="5246688"/>
          <p14:tracePt t="48919" x="7937500" y="5229225"/>
          <p14:tracePt t="48935" x="7926388" y="5207000"/>
          <p14:tracePt t="48952" x="7908925" y="5189538"/>
          <p14:tracePt t="48969" x="7880350" y="5165725"/>
          <p14:tracePt t="48985" x="7840663" y="5137150"/>
          <p14:tracePt t="49002" x="7783513" y="5103813"/>
          <p14:tracePt t="49019" x="7686675" y="5057775"/>
          <p14:tracePt t="49035" x="7566025" y="5022850"/>
          <p14:tracePt t="49052" x="7407275" y="4983163"/>
          <p14:tracePt t="49069" x="7258050" y="4960938"/>
          <p14:tracePt t="49085" x="7040563" y="4949825"/>
          <p14:tracePt t="49102" x="6943725" y="4960938"/>
          <p14:tracePt t="49120" x="6864350" y="5000625"/>
          <p14:tracePt t="49135" x="6789738" y="5051425"/>
          <p14:tracePt t="49152" x="6715125" y="5114925"/>
          <p14:tracePt t="49168" x="6657975" y="5200650"/>
          <p14:tracePt t="49185" x="6607175" y="5297488"/>
          <p14:tracePt t="49202" x="6578600" y="5394325"/>
          <p14:tracePt t="49218" x="6561138" y="5486400"/>
          <p14:tracePt t="49235" x="6561138" y="5565775"/>
          <p14:tracePt t="49252" x="6583363" y="5640388"/>
          <p14:tracePt t="49268" x="6618288" y="5697538"/>
          <p14:tracePt t="49285" x="6664325" y="5749925"/>
          <p14:tracePt t="49285" x="6686550" y="5765800"/>
          <p14:tracePt t="49303" x="6765925" y="5818188"/>
          <p14:tracePt t="49319" x="6858000" y="5851525"/>
          <p14:tracePt t="49335" x="6989763" y="5868988"/>
          <p14:tracePt t="49352" x="7143750" y="5875338"/>
          <p14:tracePt t="49368" x="7308850" y="5875338"/>
          <p14:tracePt t="49385" x="7464425" y="5875338"/>
          <p14:tracePt t="49402" x="7640638" y="5851525"/>
          <p14:tracePt t="49418" x="7783513" y="5811838"/>
          <p14:tracePt t="49435" x="7915275" y="5765800"/>
          <p14:tracePt t="49452" x="8029575" y="5703888"/>
          <p14:tracePt t="49469" x="8121650" y="5635625"/>
          <p14:tracePt t="49485" x="8183563" y="5565775"/>
          <p14:tracePt t="49502" x="8189913" y="5526088"/>
          <p14:tracePt t="49518" x="8189913" y="5497513"/>
          <p14:tracePt t="49535" x="8183563" y="5446713"/>
          <p14:tracePt t="49552" x="8161338" y="5394325"/>
          <p14:tracePt t="49568" x="8126413" y="5349875"/>
          <p14:tracePt t="49585" x="8080375" y="5297488"/>
          <p14:tracePt t="49602" x="8035925" y="5246688"/>
          <p14:tracePt t="49619" x="7972425" y="5189538"/>
          <p14:tracePt t="49635" x="7904163" y="5137150"/>
          <p14:tracePt t="49652" x="7818438" y="5097463"/>
          <p14:tracePt t="49668" x="7715250" y="5051425"/>
          <p14:tracePt t="49685" x="7543800" y="5006975"/>
          <p14:tracePt t="49702" x="7429500" y="4983163"/>
          <p14:tracePt t="49718" x="7321550" y="4983163"/>
          <p14:tracePt t="49735" x="7223125" y="4983163"/>
          <p14:tracePt t="49752" x="7165975" y="4983163"/>
          <p14:tracePt t="49768" x="7126288" y="4994275"/>
          <p14:tracePt t="49785" x="7104063" y="5018088"/>
          <p14:tracePt t="49802" x="7086600" y="5051425"/>
          <p14:tracePt t="49818" x="7086600" y="5086350"/>
          <p14:tracePt t="49835" x="7086600" y="5126038"/>
          <p14:tracePt t="49852" x="7108825" y="5165725"/>
          <p14:tracePt t="49868" x="7115175" y="5183188"/>
          <p14:tracePt t="49885" x="7132638" y="5200650"/>
          <p14:tracePt t="49902" x="7143750" y="5207000"/>
          <p14:tracePt t="49918" x="7154863" y="5211763"/>
          <p14:tracePt t="49935" x="7183438" y="5218113"/>
          <p14:tracePt t="49952" x="7229475" y="5235575"/>
          <p14:tracePt t="49969" x="7280275" y="5246688"/>
          <p14:tracePt t="49985" x="7343775" y="5264150"/>
          <p14:tracePt t="50002" x="7412038" y="5275263"/>
          <p14:tracePt t="50018" x="7451725" y="5280025"/>
          <p14:tracePt t="50035" x="7497763" y="5280025"/>
          <p14:tracePt t="50052" x="7537450" y="5280025"/>
          <p14:tracePt t="50069" x="7578725" y="5280025"/>
          <p14:tracePt t="50085" x="7640638" y="5280025"/>
          <p14:tracePt t="50103" x="7664450" y="5275263"/>
          <p14:tracePt t="50119" x="7680325" y="5264150"/>
          <p14:tracePt t="50136" x="7686675" y="5246688"/>
          <p14:tracePt t="50152" x="7693025" y="5235575"/>
          <p14:tracePt t="50286" x="7693025" y="5246688"/>
          <p14:tracePt t="50289" x="7693025" y="5257800"/>
          <p14:tracePt t="50302" x="7693025" y="5268913"/>
          <p14:tracePt t="50302" x="7693025" y="5308600"/>
          <p14:tracePt t="50318" x="7693025" y="5354638"/>
          <p14:tracePt t="50335" x="7715250" y="5418138"/>
          <p14:tracePt t="50352" x="7737475" y="5457825"/>
          <p14:tracePt t="50368" x="7754938" y="5480050"/>
          <p14:tracePt t="50385" x="7761288" y="5486400"/>
          <p14:tracePt t="50402" x="7778750" y="5503863"/>
          <p14:tracePt t="50418" x="7807325" y="5532438"/>
          <p14:tracePt t="50435" x="7829550" y="5554663"/>
          <p14:tracePt t="50452" x="7858125" y="5578475"/>
          <p14:tracePt t="50468" x="7880350" y="5600700"/>
          <p14:tracePt t="50485" x="7897813" y="5635625"/>
          <p14:tracePt t="50502" x="7915275" y="5668963"/>
          <p14:tracePt t="50518" x="7926388" y="5708650"/>
          <p14:tracePt t="50535" x="7932738" y="5743575"/>
          <p14:tracePt t="50552" x="7932738" y="5778500"/>
          <p14:tracePt t="50568" x="7932738" y="5794375"/>
          <p14:tracePt t="50585" x="7921625" y="5822950"/>
          <p14:tracePt t="50602" x="7904163" y="5840413"/>
          <p14:tracePt t="50618" x="7880350" y="5864225"/>
          <p14:tracePt t="50635" x="7864475" y="5875338"/>
          <p14:tracePt t="50652" x="7840663" y="5886450"/>
          <p14:tracePt t="50668" x="7812088" y="5892800"/>
          <p14:tracePt t="50685" x="7772400" y="5897563"/>
          <p14:tracePt t="50702" x="7726363" y="5897563"/>
          <p14:tracePt t="50718" x="7669213" y="5897563"/>
          <p14:tracePt t="50735" x="7607300" y="5892800"/>
          <p14:tracePt t="50752" x="7561263" y="5886450"/>
          <p14:tracePt t="50768" x="7497763" y="5886450"/>
          <p14:tracePt t="50785" x="7440613" y="5886450"/>
          <p14:tracePt t="50802" x="7378700" y="5880100"/>
          <p14:tracePt t="50818" x="7297738" y="5868988"/>
          <p14:tracePt t="50835" x="7200900" y="5846763"/>
          <p14:tracePt t="50852" x="7069138" y="5807075"/>
          <p14:tracePt t="50868" x="6921500" y="5749925"/>
          <p14:tracePt t="50885" x="6715125" y="5680075"/>
          <p14:tracePt t="50902" x="6623050" y="5635625"/>
          <p14:tracePt t="50918" x="6550025" y="5572125"/>
          <p14:tracePt t="50935" x="6492875" y="5475288"/>
          <p14:tracePt t="50952" x="6440488" y="5378450"/>
          <p14:tracePt t="50968" x="6423025" y="5326063"/>
          <p14:tracePt t="50986" x="6423025" y="5308600"/>
          <p14:tracePt t="51002" x="6423025" y="5297488"/>
          <p14:tracePt t="51018" x="6451600" y="5280025"/>
          <p14:tracePt t="51035" x="6497638" y="5257800"/>
          <p14:tracePt t="51052" x="6572250" y="5235575"/>
          <p14:tracePt t="51068" x="6675438" y="5200650"/>
          <p14:tracePt t="51068" x="6743700" y="5189538"/>
          <p14:tracePt t="51086" x="6875463" y="5172075"/>
          <p14:tracePt t="51102" x="7000875" y="5172075"/>
          <p14:tracePt t="51119" x="7108825" y="5172075"/>
          <p14:tracePt t="51135" x="7189788" y="5189538"/>
          <p14:tracePt t="51152" x="7240588" y="5207000"/>
          <p14:tracePt t="51168" x="7246938" y="5207000"/>
          <p14:tracePt t="51185" x="7251700" y="5211763"/>
          <p14:tracePt t="51202" x="7258050" y="5229225"/>
          <p14:tracePt t="51218" x="7275513" y="5268913"/>
          <p14:tracePt t="51235" x="7304088" y="5308600"/>
          <p14:tracePt t="51252" x="7332663" y="5343525"/>
          <p14:tracePt t="51268" x="7361238" y="5372100"/>
          <p14:tracePt t="51285" x="7372350" y="5378450"/>
          <p14:tracePt t="51654" x="7378700" y="5378450"/>
          <p14:tracePt t="51662" x="7383463" y="5378450"/>
          <p14:tracePt t="51726" x="7383463" y="5365750"/>
          <p14:tracePt t="51734" x="7366000" y="5365750"/>
          <p14:tracePt t="51751" x="7308850" y="5337175"/>
          <p14:tracePt t="51752" x="7218363" y="5308600"/>
          <p14:tracePt t="51768" x="7115175" y="5280025"/>
          <p14:tracePt t="51785" x="6994525" y="5257800"/>
          <p14:tracePt t="51802" x="6875463" y="5218113"/>
          <p14:tracePt t="51818" x="6794500" y="5194300"/>
          <p14:tracePt t="51835" x="6761163" y="5178425"/>
          <p14:tracePt t="51852" x="6737350" y="5160963"/>
          <p14:tracePt t="51868" x="6721475" y="5137150"/>
          <p14:tracePt t="51885" x="6697663" y="5121275"/>
          <p14:tracePt t="51902" x="6692900" y="5108575"/>
          <p14:tracePt t="51918" x="6675438" y="5097463"/>
          <p14:tracePt t="51935" x="6640513" y="5086350"/>
          <p14:tracePt t="51952" x="6578600" y="5068888"/>
          <p14:tracePt t="51968" x="6497638" y="5051425"/>
          <p14:tracePt t="51985" x="6411913" y="5051425"/>
          <p14:tracePt t="52001" x="6350000" y="5057775"/>
          <p14:tracePt t="52018" x="6303963" y="5097463"/>
          <p14:tracePt t="52035" x="6275388" y="5143500"/>
          <p14:tracePt t="52052" x="6251575" y="5211763"/>
          <p14:tracePt t="52068" x="6251575" y="5280025"/>
          <p14:tracePt t="52085" x="6269038" y="5349875"/>
          <p14:tracePt t="52102" x="6297613" y="5383213"/>
          <p14:tracePt t="52118" x="6354763" y="5407025"/>
          <p14:tracePt t="52135" x="6423025" y="5435600"/>
          <p14:tracePt t="52152" x="6521450" y="5440363"/>
          <p14:tracePt t="52169" x="6611938" y="5446713"/>
          <p14:tracePt t="52185" x="6721475" y="5440363"/>
          <p14:tracePt t="52202" x="6818313" y="5411788"/>
          <p14:tracePt t="52218" x="6908800" y="5365750"/>
          <p14:tracePt t="52235" x="6972300" y="5314950"/>
          <p14:tracePt t="52252" x="7007225" y="5246688"/>
          <p14:tracePt t="52268" x="7007225" y="5183188"/>
          <p14:tracePt t="52285" x="6989763" y="5097463"/>
          <p14:tracePt t="52302" x="6950075" y="5057775"/>
          <p14:tracePt t="52318" x="6904038" y="5006975"/>
          <p14:tracePt t="52335" x="6835775" y="4960938"/>
          <p14:tracePt t="52352" x="6743700" y="4921250"/>
          <p14:tracePt t="52368" x="6611938" y="4886325"/>
          <p14:tracePt t="52385" x="6464300" y="4875213"/>
          <p14:tracePt t="52402" x="6326188" y="4864100"/>
          <p14:tracePt t="52418" x="6189663" y="4875213"/>
          <p14:tracePt t="52435" x="6092825" y="4908550"/>
          <p14:tracePt t="52451" x="6022975" y="4960938"/>
          <p14:tracePt t="52468" x="6000750" y="5006975"/>
          <p14:tracePt t="52485" x="5983288" y="5108575"/>
          <p14:tracePt t="52502" x="5994400" y="5200650"/>
          <p14:tracePt t="52518" x="6046788" y="5297488"/>
          <p14:tracePt t="52535" x="6103938" y="5383213"/>
          <p14:tracePt t="52552" x="6207125" y="5468938"/>
          <p14:tracePt t="52568" x="6321425" y="5537200"/>
          <p14:tracePt t="52585" x="6451600" y="5594350"/>
          <p14:tracePt t="52601" x="6600825" y="5618163"/>
          <p14:tracePt t="52618" x="6761163" y="5622925"/>
          <p14:tracePt t="52636" x="6915150" y="5622925"/>
          <p14:tracePt t="52652" x="7046913" y="5594350"/>
          <p14:tracePt t="52669" x="7150100" y="5537200"/>
          <p14:tracePt t="52685" x="7240588" y="5440363"/>
          <p14:tracePt t="52702" x="7240588" y="5383213"/>
          <p14:tracePt t="52718" x="7229475" y="5314950"/>
          <p14:tracePt t="52735" x="7178675" y="5240338"/>
          <p14:tracePt t="52752" x="7115175" y="5165725"/>
          <p14:tracePt t="52768" x="7029450" y="5108575"/>
          <p14:tracePt t="52785" x="6908800" y="5046663"/>
          <p14:tracePt t="52802" x="6761163" y="5000625"/>
          <p14:tracePt t="52818" x="6583363" y="4960938"/>
          <p14:tracePt t="52835" x="6378575" y="4932363"/>
          <p14:tracePt t="52852" x="6183313" y="4932363"/>
          <p14:tracePt t="52868" x="6007100" y="4937125"/>
          <p14:tracePt t="52885" x="5835650" y="4994275"/>
          <p14:tracePt t="52902" x="5794375" y="5040313"/>
          <p14:tracePt t="52918" x="5783263" y="5086350"/>
          <p14:tracePt t="52935" x="5783263" y="5137150"/>
          <p14:tracePt t="52951" x="5818188" y="5194300"/>
          <p14:tracePt t="52968" x="5864225" y="5257800"/>
          <p14:tracePt t="52985" x="5926138" y="5321300"/>
          <p14:tracePt t="53001" x="6007100" y="5378450"/>
          <p14:tracePt t="53018" x="6103938" y="5422900"/>
          <p14:tracePt t="53035" x="6246813" y="5468938"/>
          <p14:tracePt t="53051" x="6400800" y="5497513"/>
          <p14:tracePt t="53068" x="6565900" y="5508625"/>
          <p14:tracePt t="53085" x="6823075" y="5497513"/>
          <p14:tracePt t="53102" x="6943725" y="5451475"/>
          <p14:tracePt t="53118" x="7040563" y="5394325"/>
          <p14:tracePt t="53135" x="7086600" y="5337175"/>
          <p14:tracePt t="53152" x="7092950" y="5303838"/>
          <p14:tracePt t="53169" x="7092950" y="5264150"/>
          <p14:tracePt t="53185" x="7069138" y="5229225"/>
          <p14:tracePt t="53202" x="7018338" y="5189538"/>
          <p14:tracePt t="53217" x="6921500" y="5149850"/>
          <p14:tracePt t="53234" x="6800850" y="5114925"/>
          <p14:tracePt t="53251" x="6635750" y="5097463"/>
          <p14:tracePt t="53268" x="6354763" y="5097463"/>
          <p14:tracePt t="53286" x="6165850" y="5108575"/>
          <p14:tracePt t="53302" x="6035675" y="5137150"/>
          <p14:tracePt t="53318" x="5978525" y="5160963"/>
          <p14:tracePt t="53335" x="5961063" y="5189538"/>
          <p14:tracePt t="53351" x="5954713" y="5207000"/>
          <p14:tracePt t="53368" x="5954713" y="5240338"/>
          <p14:tracePt t="53385" x="5965825" y="5280025"/>
          <p14:tracePt t="53402" x="5994400" y="5321300"/>
          <p14:tracePt t="53418" x="6040438" y="5354638"/>
          <p14:tracePt t="53435" x="6080125" y="5372100"/>
          <p14:tracePt t="53451" x="6121400" y="5383213"/>
          <p14:tracePt t="53468" x="6143625" y="5383213"/>
          <p14:tracePt t="53485" x="6154738" y="5383213"/>
          <p14:tracePt t="54054" x="6172200" y="5389563"/>
          <p14:tracePt t="54062" x="6207125" y="5389563"/>
          <p14:tracePt t="54070" x="6264275" y="5394325"/>
          <p14:tracePt t="54070" x="6332538" y="5411788"/>
          <p14:tracePt t="54085" x="6651625" y="5446713"/>
          <p14:tracePt t="54102" x="6943725" y="5464175"/>
          <p14:tracePt t="54118" x="7235825" y="5486400"/>
          <p14:tracePt t="54135" x="7451725" y="5492750"/>
          <p14:tracePt t="54151" x="7607300" y="5492750"/>
          <p14:tracePt t="54168" x="7686675" y="5492750"/>
          <p14:tracePt t="54185" x="7737475" y="5492750"/>
          <p14:tracePt t="54202" x="7772400" y="5492750"/>
          <p14:tracePt t="54218" x="7794625" y="5492750"/>
          <p14:tracePt t="54235" x="7829550" y="5492750"/>
          <p14:tracePt t="54251" x="7858125" y="5492750"/>
          <p14:tracePt t="54268" x="7904163" y="5492750"/>
          <p14:tracePt t="54285" x="7978775" y="5492750"/>
          <p14:tracePt t="54302" x="8012113" y="5492750"/>
          <p14:tracePt t="54318" x="8047038" y="5492750"/>
          <p14:tracePt t="54335" x="8058150" y="5492750"/>
          <p14:tracePt t="54351" x="8064500" y="5492750"/>
          <p14:tracePt t="54368" x="8069263" y="5492750"/>
          <p14:tracePt t="54558" x="8069263" y="5486400"/>
          <p14:tracePt t="54566" x="8069263" y="5480050"/>
          <p14:tracePt t="54589" x="8058150" y="5468938"/>
          <p14:tracePt t="54597" x="8051800" y="5464175"/>
          <p14:tracePt t="54605" x="8040688" y="5451475"/>
          <p14:tracePt t="54613" x="8029575" y="5446713"/>
          <p14:tracePt t="54618" x="8001000" y="5435600"/>
          <p14:tracePt t="54635" x="7994650" y="5422900"/>
          <p14:tracePt t="54651" x="7989888" y="5418138"/>
          <p14:tracePt t="54717" x="7989888" y="5411788"/>
          <p14:tracePt t="54718" x="7989888" y="5400675"/>
          <p14:tracePt t="54744" x="7989888" y="5389563"/>
          <p14:tracePt t="54747" x="7989888" y="5378450"/>
          <p14:tracePt t="54751" x="8018463" y="5354638"/>
          <p14:tracePt t="54768" x="8051800" y="5337175"/>
          <p14:tracePt t="54785" x="8126413" y="5308600"/>
          <p14:tracePt t="54801" x="8218488" y="5286375"/>
          <p14:tracePt t="54818" x="8332788" y="5264150"/>
          <p14:tracePt t="54835" x="8440738" y="5235575"/>
          <p14:tracePt t="54851" x="8566150" y="5189538"/>
          <p14:tracePt t="54868" x="8737600" y="5114925"/>
          <p14:tracePt t="54886" x="8801100" y="5086350"/>
          <p14:tracePt t="54902" x="8818563" y="5080000"/>
          <p14:tracePt t="54919" x="8823325" y="5080000"/>
          <p14:tracePt t="54998" x="8823325" y="5075238"/>
          <p14:tracePt t="55006" x="8823325" y="5064125"/>
          <p14:tracePt t="55012" x="8818563" y="5057775"/>
          <p14:tracePt t="55018" x="8789988" y="5035550"/>
          <p14:tracePt t="55035" x="8743950" y="5000625"/>
          <p14:tracePt t="55051" x="8664575" y="4965700"/>
          <p14:tracePt t="55068" x="8589963" y="4932363"/>
          <p14:tracePt t="55085" x="8480425" y="4886325"/>
          <p14:tracePt t="55101" x="8412163" y="4851400"/>
          <p14:tracePt t="55118" x="8337550" y="4818063"/>
          <p14:tracePt t="55135" x="8251825" y="4783138"/>
          <p14:tracePt t="55151" x="8166100" y="4754563"/>
          <p14:tracePt t="55168" x="8075613" y="4732338"/>
          <p14:tracePt t="55185" x="7989888" y="4714875"/>
          <p14:tracePt t="55202" x="7932738" y="4708525"/>
          <p14:tracePt t="55218" x="7875588" y="4708525"/>
          <p14:tracePt t="55235" x="7823200" y="4725988"/>
          <p14:tracePt t="55251" x="7766050" y="4749800"/>
          <p14:tracePt t="55268" x="7721600" y="4794250"/>
          <p14:tracePt t="55285" x="7658100" y="4879975"/>
          <p14:tracePt t="55301" x="7629525" y="4943475"/>
          <p14:tracePt t="55318" x="7607300" y="5011738"/>
          <p14:tracePt t="55335" x="7600950" y="5080000"/>
          <p14:tracePt t="55351" x="7600950" y="5154613"/>
          <p14:tracePt t="55368" x="7640638" y="5229225"/>
          <p14:tracePt t="55385" x="7697788" y="5314950"/>
          <p14:tracePt t="55401" x="7772400" y="5394325"/>
          <p14:tracePt t="55419" x="7869238" y="5480050"/>
          <p14:tracePt t="55435" x="7983538" y="5543550"/>
          <p14:tracePt t="55452" x="8115300" y="5589588"/>
          <p14:tracePt t="55468" x="8235950" y="5607050"/>
          <p14:tracePt t="55485" x="8394700" y="5607050"/>
          <p14:tracePt t="55501" x="8475663" y="5594350"/>
          <p14:tracePt t="55518" x="8550275" y="5572125"/>
          <p14:tracePt t="55535" x="8618538" y="5521325"/>
          <p14:tracePt t="55552" x="8675688" y="5468938"/>
          <p14:tracePt t="55568" x="8709025" y="5400675"/>
          <p14:tracePt t="55585" x="8726488" y="5343525"/>
          <p14:tracePt t="55601" x="8726488" y="5292725"/>
          <p14:tracePt t="55618" x="8721725" y="5240338"/>
          <p14:tracePt t="55635" x="8686800" y="5172075"/>
          <p14:tracePt t="55651" x="8636000" y="5103813"/>
          <p14:tracePt t="55668" x="8583613" y="5040313"/>
          <p14:tracePt t="55685" x="8486775" y="4965700"/>
          <p14:tracePt t="55702" x="8429625" y="4926013"/>
          <p14:tracePt t="55718" x="8343900" y="4879975"/>
          <p14:tracePt t="55735" x="8275638" y="4864100"/>
          <p14:tracePt t="55751" x="8223250" y="4857750"/>
          <p14:tracePt t="55768" x="8183563" y="4857750"/>
          <p14:tracePt t="55785" x="8154988" y="4864100"/>
          <p14:tracePt t="55801" x="8115300" y="4892675"/>
          <p14:tracePt t="55818" x="8069263" y="4926013"/>
          <p14:tracePt t="55835" x="8035925" y="4983163"/>
          <p14:tracePt t="55851" x="7989888" y="5051425"/>
          <p14:tracePt t="55868" x="7966075" y="5126038"/>
          <p14:tracePt t="55885" x="7937500" y="5218113"/>
          <p14:tracePt t="55901" x="7937500" y="5251450"/>
          <p14:tracePt t="55918" x="7937500" y="5286375"/>
          <p14:tracePt t="55935" x="7937500" y="5332413"/>
          <p14:tracePt t="55951" x="7943850" y="5372100"/>
          <p14:tracePt t="55968" x="7972425" y="5429250"/>
          <p14:tracePt t="55985" x="7989888" y="5475288"/>
          <p14:tracePt t="56002" x="8018463" y="5521325"/>
          <p14:tracePt t="56018" x="8047038" y="5561013"/>
          <p14:tracePt t="56035" x="8069263" y="5589588"/>
          <p14:tracePt t="56051" x="8097838" y="5607050"/>
          <p14:tracePt t="56068" x="8132763" y="5622925"/>
          <p14:tracePt t="56085" x="8212138" y="5646738"/>
          <p14:tracePt t="56102" x="8275638" y="5664200"/>
          <p14:tracePt t="56118" x="8343900" y="5664200"/>
          <p14:tracePt t="56135" x="8418513" y="5651500"/>
          <p14:tracePt t="56151" x="8486775" y="5640388"/>
          <p14:tracePt t="56168" x="8537575" y="5607050"/>
          <p14:tracePt t="56184" x="8572500" y="5583238"/>
          <p14:tracePt t="56201" x="8601075" y="5537200"/>
          <p14:tracePt t="56218" x="8612188" y="5492750"/>
          <p14:tracePt t="56235" x="8618538" y="5457825"/>
          <p14:tracePt t="56251" x="8618538" y="5435600"/>
          <p14:tracePt t="56268" x="8618538" y="5418138"/>
          <p14:tracePt t="56285" x="8612188" y="5378450"/>
          <p14:tracePt t="56301" x="8583613" y="5337175"/>
          <p14:tracePt t="56318" x="8550275" y="5292725"/>
          <p14:tracePt t="56335" x="8515350" y="5264150"/>
          <p14:tracePt t="56351" x="8475663" y="5246688"/>
          <p14:tracePt t="56368" x="8440738" y="5246688"/>
          <p14:tracePt t="56385" x="8401050" y="5246688"/>
          <p14:tracePt t="56401" x="8332788" y="5246688"/>
          <p14:tracePt t="56418" x="8258175" y="5264150"/>
          <p14:tracePt t="56435" x="8189913" y="5297488"/>
          <p14:tracePt t="56451" x="8137525" y="5332413"/>
          <p14:tracePt t="56468" x="8104188" y="5354638"/>
          <p14:tracePt t="56485" x="8086725" y="5389563"/>
          <p14:tracePt t="56501" x="8086725" y="5400675"/>
          <p14:tracePt t="56518" x="8086725" y="5411788"/>
          <p14:tracePt t="56535" x="8086725" y="5422900"/>
          <p14:tracePt t="56552" x="8086725" y="5429250"/>
          <p14:tracePt t="56589" x="8097838" y="5440363"/>
          <p14:tracePt t="56591" x="8097838" y="5446713"/>
          <p14:tracePt t="56601" x="8121650" y="5451475"/>
          <p14:tracePt t="56618" x="8154988" y="5468938"/>
          <p14:tracePt t="56635" x="8183563" y="5480050"/>
          <p14:tracePt t="56651" x="8223250" y="5492750"/>
          <p14:tracePt t="56668" x="8251825" y="5503863"/>
          <p14:tracePt t="56685" x="8315325" y="5526088"/>
          <p14:tracePt t="56701" x="8350250" y="5537200"/>
          <p14:tracePt t="56718" x="8378825" y="5543550"/>
          <p14:tracePt t="56735" x="8394700" y="5543550"/>
          <p14:tracePt t="56751" x="8401050" y="5543550"/>
          <p14:tracePt t="56768" x="8412163" y="5543550"/>
          <p14:tracePt t="56785" x="8423275" y="5543550"/>
          <p14:tracePt t="56801" x="8440738" y="5537200"/>
          <p14:tracePt t="56818" x="8451850" y="5532438"/>
          <p14:tracePt t="56835" x="8458200" y="5521325"/>
          <p14:tracePt t="56981" x="8458200" y="5514975"/>
          <p14:tracePt t="56990" x="8458200" y="5503863"/>
          <p14:tracePt t="56995" x="8458200" y="5486400"/>
          <p14:tracePt t="57002" x="8458200" y="5451475"/>
          <p14:tracePt t="57019" x="8469313" y="5407025"/>
          <p14:tracePt t="57035" x="8475663" y="5326063"/>
          <p14:tracePt t="57051" x="8493125" y="5211763"/>
          <p14:tracePt t="57068" x="8521700" y="5137150"/>
          <p14:tracePt t="57085" x="8543925" y="5051425"/>
          <p14:tracePt t="57101" x="8555038" y="5018088"/>
          <p14:tracePt t="57118" x="8566150" y="5000625"/>
          <p14:tracePt t="57135" x="8578850" y="4978400"/>
          <p14:tracePt t="57151" x="8578850" y="4965700"/>
          <p14:tracePt t="57168" x="8589963" y="4954588"/>
          <p14:tracePt t="57185" x="8594725" y="4937125"/>
          <p14:tracePt t="57201" x="8607425" y="4914900"/>
          <p14:tracePt t="57218" x="8612188" y="4897438"/>
          <p14:tracePt t="57235" x="8618538" y="4879975"/>
          <p14:tracePt t="57251" x="8618538" y="4868863"/>
          <p14:tracePt t="57268" x="8618538" y="4851400"/>
          <p14:tracePt t="57285" x="8607425" y="4822825"/>
          <p14:tracePt t="57302" x="8601075" y="4800600"/>
          <p14:tracePt t="57318" x="8583613" y="4783138"/>
          <p14:tracePt t="57335" x="8561388" y="4760913"/>
          <p14:tracePt t="57351" x="8550275" y="4743450"/>
          <p14:tracePt t="57368" x="8543925" y="4743450"/>
          <p14:tracePt t="57437" x="8543925" y="4737100"/>
          <p14:tracePt t="57445" x="8537575" y="4732338"/>
          <p14:tracePt t="57450" x="8537575" y="4725988"/>
          <p14:tracePt t="57453" x="8537575" y="4714875"/>
          <p14:tracePt t="57468" x="8537575" y="4692650"/>
          <p14:tracePt t="57485" x="8537575" y="4664075"/>
          <p14:tracePt t="57502" x="8537575" y="4657725"/>
          <p14:tracePt t="57518" x="8543925" y="4646613"/>
          <p14:tracePt t="57535" x="8543925" y="4635500"/>
          <p14:tracePt t="57552" x="8550275" y="4629150"/>
          <p14:tracePt t="57568" x="8550275" y="4618038"/>
          <p14:tracePt t="57585" x="8555038" y="4618038"/>
          <p14:tracePt t="57789" x="8555038" y="4629150"/>
          <p14:tracePt t="57798" x="8561388" y="4646613"/>
          <p14:tracePt t="57805" x="8561388" y="4664075"/>
          <p14:tracePt t="57813" x="8566150" y="4686300"/>
          <p14:tracePt t="57818" x="8578850" y="4749800"/>
          <p14:tracePt t="57835" x="8583613" y="4794250"/>
          <p14:tracePt t="57851" x="8594725" y="4835525"/>
          <p14:tracePt t="57868" x="8594725" y="4851400"/>
          <p14:tracePt t="57885" x="8594725" y="4857750"/>
          <p14:tracePt t="57901" x="8601075" y="4864100"/>
          <p14:tracePt t="57965" x="8601075" y="4868863"/>
          <p14:tracePt t="57965" x="8601075" y="4875213"/>
          <p14:tracePt t="58006" x="8601075" y="4879975"/>
          <p14:tracePt t="58117" x="8601075" y="4886325"/>
          <p14:tracePt t="58127" x="8601075" y="4892675"/>
          <p14:tracePt t="58133" x="8601075" y="4897438"/>
          <p14:tracePt t="58141" x="8601075" y="4926013"/>
          <p14:tracePt t="58151" x="8601075" y="4954588"/>
          <p14:tracePt t="58168" x="8601075" y="4983163"/>
          <p14:tracePt t="58185" x="8601075" y="5006975"/>
          <p14:tracePt t="58201" x="8594725" y="5035550"/>
          <p14:tracePt t="58218" x="8594725" y="5057775"/>
          <p14:tracePt t="58235" x="8594725" y="5075238"/>
          <p14:tracePt t="58252" x="8594725" y="5080000"/>
          <p14:tracePt t="58285" x="8594725" y="5086350"/>
          <p14:tracePt t="58590" x="8594725" y="5092700"/>
          <p14:tracePt t="58598" x="8594725" y="5103813"/>
          <p14:tracePt t="58606" x="8594725" y="5114925"/>
          <p14:tracePt t="58619" x="8594725" y="5126038"/>
          <p14:tracePt t="58619" x="8583613" y="5165725"/>
          <p14:tracePt t="58635" x="8578850" y="5207000"/>
          <p14:tracePt t="58652" x="8572500" y="5246688"/>
          <p14:tracePt t="58669" x="8572500" y="5275263"/>
          <p14:tracePt t="58686" x="8566150" y="5314950"/>
          <p14:tracePt t="58702" x="8566150" y="5332413"/>
          <p14:tracePt t="58719" x="8566150" y="5354638"/>
          <p14:tracePt t="58735" x="8566150" y="5365750"/>
          <p14:tracePt t="58752" x="8566150" y="5378450"/>
          <p14:tracePt t="58769" x="8566150" y="5383213"/>
          <p14:tracePt t="58846" x="8578850" y="5383213"/>
          <p14:tracePt t="58862" x="8594725" y="5372100"/>
          <p14:tracePt t="58870" x="8618538" y="5354638"/>
          <p14:tracePt t="58886" x="8629650" y="5337175"/>
          <p14:tracePt t="58887" x="8647113" y="5297488"/>
          <p14:tracePt t="58902" x="8651875" y="5257800"/>
          <p14:tracePt t="58919" x="8651875" y="5218113"/>
          <p14:tracePt t="58935" x="8647113" y="5172075"/>
          <p14:tracePt t="58952" x="8618538" y="5132388"/>
          <p14:tracePt t="58969" x="8594725" y="5097463"/>
          <p14:tracePt t="58985" x="8543925" y="5075238"/>
          <p14:tracePt t="59002" x="8469313" y="5046663"/>
          <p14:tracePt t="59019" x="8407400" y="5035550"/>
          <p14:tracePt t="59035" x="8343900" y="5035550"/>
          <p14:tracePt t="59052" x="8280400" y="5040313"/>
          <p14:tracePt t="59069" x="8223250" y="5064125"/>
          <p14:tracePt t="59086" x="8137525" y="5126038"/>
          <p14:tracePt t="59102" x="8093075" y="5178425"/>
          <p14:tracePt t="59119" x="8047038" y="5235575"/>
          <p14:tracePt t="59135" x="8007350" y="5297488"/>
          <p14:tracePt t="59152" x="7989888" y="5360988"/>
          <p14:tracePt t="59169" x="7966075" y="5429250"/>
          <p14:tracePt t="59186" x="7961313" y="5497513"/>
          <p14:tracePt t="59202" x="7961313" y="5561013"/>
          <p14:tracePt t="59219" x="7983538" y="5618163"/>
          <p14:tracePt t="59236" x="8012113" y="5657850"/>
          <p14:tracePt t="59253" x="8064500" y="5692775"/>
          <p14:tracePt t="59269" x="8154988" y="5732463"/>
          <p14:tracePt t="59285" x="8275638" y="5743575"/>
          <p14:tracePt t="59301" x="8480425" y="5754688"/>
          <p14:tracePt t="59318" x="8618538" y="5737225"/>
          <p14:tracePt t="59335" x="8750300" y="5697538"/>
          <p14:tracePt t="59351" x="8858250" y="5646738"/>
          <p14:tracePt t="59369" x="8926513" y="5589588"/>
          <p14:tracePt t="59385" x="8972550" y="5526088"/>
          <p14:tracePt t="59402" x="8978900" y="5480050"/>
          <p14:tracePt t="59419" x="8978900" y="5440363"/>
          <p14:tracePt t="59436" x="8966200" y="5383213"/>
          <p14:tracePt t="59452" x="8921750" y="5332413"/>
          <p14:tracePt t="59469" x="8840788" y="5257800"/>
          <p14:tracePt t="59485" x="8623300" y="5137150"/>
          <p14:tracePt t="59503" x="8429625" y="5064125"/>
          <p14:tracePt t="59519" x="8235950" y="5011738"/>
          <p14:tracePt t="59535" x="8075613" y="4989513"/>
          <p14:tracePt t="59552" x="7966075" y="4989513"/>
          <p14:tracePt t="59569" x="7886700" y="5006975"/>
          <p14:tracePt t="59585" x="7823200" y="5046663"/>
          <p14:tracePt t="59602" x="7778750" y="5097463"/>
          <p14:tracePt t="59619" x="7750175" y="5165725"/>
          <p14:tracePt t="59635" x="7737475" y="5235575"/>
          <p14:tracePt t="59652" x="7737475" y="5308600"/>
          <p14:tracePt t="59669" x="7766050" y="5383213"/>
          <p14:tracePt t="59685" x="7869238" y="5480050"/>
          <p14:tracePt t="59702" x="7966075" y="5543550"/>
          <p14:tracePt t="59719" x="8104188" y="5594350"/>
          <p14:tracePt t="59735" x="8293100" y="5646738"/>
          <p14:tracePt t="59752" x="8509000" y="5668963"/>
          <p14:tracePt t="59769" x="8715375" y="5680075"/>
          <p14:tracePt t="59785" x="8893175" y="5657850"/>
          <p14:tracePt t="59802" x="9023350" y="5622925"/>
          <p14:tracePt t="59819" x="9097963" y="5589588"/>
          <p14:tracePt t="59835" x="9126538" y="5561013"/>
          <p14:tracePt t="59852" x="9132888" y="5537200"/>
          <p14:tracePt t="59869" x="9132888" y="5514975"/>
          <p14:tracePt t="59885" x="9069388" y="5451475"/>
          <p14:tracePt t="59903" x="8943975" y="5389563"/>
          <p14:tracePt t="59919" x="8743950" y="5314950"/>
          <p14:tracePt t="59935" x="8486775" y="5246688"/>
          <p14:tracePt t="59952" x="8280400" y="5211763"/>
          <p14:tracePt t="59969" x="8121650" y="5211763"/>
          <p14:tracePt t="59985" x="8040688" y="5211763"/>
          <p14:tracePt t="60002" x="8023225" y="5229225"/>
          <p14:tracePt t="60019" x="8018463" y="5235575"/>
          <p14:tracePt t="60035" x="8018463" y="5246688"/>
          <p14:tracePt t="60052" x="8018463" y="5280025"/>
          <p14:tracePt t="60069" x="8064500" y="5337175"/>
          <p14:tracePt t="60085" x="8194675" y="5440363"/>
          <p14:tracePt t="60102" x="8304213" y="5486400"/>
          <p14:tracePt t="60119" x="8412163" y="5526088"/>
          <p14:tracePt t="60135" x="8486775" y="5537200"/>
          <p14:tracePt t="60152" x="8515350" y="5543550"/>
          <p14:tracePt t="60511" x="0" y="0"/>
        </p14:tracePtLst>
        <p14:tracePtLst>
          <p14:tracePt t="66918" x="5222875" y="4697413"/>
          <p14:tracePt t="67286" x="5211763" y="4697413"/>
          <p14:tracePt t="67294" x="5207000" y="4697413"/>
          <p14:tracePt t="67302" x="5178425" y="4697413"/>
          <p14:tracePt t="67318" x="5149850" y="4697413"/>
          <p14:tracePt t="67319" x="5080000" y="4697413"/>
          <p14:tracePt t="67335" x="4972050" y="4675188"/>
          <p14:tracePt t="67352" x="4822825" y="4657725"/>
          <p14:tracePt t="67369" x="4664075" y="4635500"/>
          <p14:tracePt t="67385" x="4525963" y="4618038"/>
          <p14:tracePt t="67401" x="4389438" y="4594225"/>
          <p14:tracePt t="67418" x="4275138" y="4583113"/>
          <p14:tracePt t="67435" x="4165600" y="4560888"/>
          <p14:tracePt t="67452" x="4075113" y="4543425"/>
          <p14:tracePt t="67468" x="3983038" y="4532313"/>
          <p14:tracePt t="67485" x="3868738" y="4508500"/>
          <p14:tracePt t="67502" x="3778250" y="4497388"/>
          <p14:tracePt t="67519" x="3686175" y="4479925"/>
          <p14:tracePt t="67535" x="3578225" y="4468813"/>
          <p14:tracePt t="67552" x="3446463" y="4464050"/>
          <p14:tracePt t="67568" x="3308350" y="4446588"/>
          <p14:tracePt t="67585" x="3143250" y="4446588"/>
          <p14:tracePt t="67601" x="2954338" y="4446588"/>
          <p14:tracePt t="67618" x="2736850" y="4446588"/>
          <p14:tracePt t="67635" x="2536825" y="4457700"/>
          <p14:tracePt t="67652" x="2320925" y="4464050"/>
          <p14:tracePt t="67668" x="2125663" y="4464050"/>
          <p14:tracePt t="67685" x="1892300" y="4479925"/>
          <p14:tracePt t="67702" x="1778000" y="4486275"/>
          <p14:tracePt t="67718" x="1685925" y="4503738"/>
          <p14:tracePt t="67735" x="1600200" y="4514850"/>
          <p14:tracePt t="67752" x="1531938" y="4525963"/>
          <p14:tracePt t="67768" x="1457325" y="4543425"/>
          <p14:tracePt t="67785" x="1393825" y="4554538"/>
          <p14:tracePt t="67801" x="1320800" y="4572000"/>
          <p14:tracePt t="67818" x="1263650" y="4594225"/>
          <p14:tracePt t="67835" x="1217613" y="4611688"/>
          <p14:tracePt t="67852" x="1160463" y="4629150"/>
          <p14:tracePt t="67868" x="1092200" y="4668838"/>
          <p14:tracePt t="67868" x="1068388" y="4692650"/>
          <p14:tracePt t="67886" x="1006475" y="4743450"/>
          <p14:tracePt t="67902" x="949325" y="4806950"/>
          <p14:tracePt t="67918" x="908050" y="4864100"/>
          <p14:tracePt t="67935" x="874713" y="4926013"/>
          <p14:tracePt t="67952" x="850900" y="4989513"/>
          <p14:tracePt t="67968" x="835025" y="5064125"/>
          <p14:tracePt t="67985" x="828675" y="5143500"/>
          <p14:tracePt t="68002" x="839788" y="5218113"/>
          <p14:tracePt t="68018" x="857250" y="5292725"/>
          <p14:tracePt t="68035" x="892175" y="5365750"/>
          <p14:tracePt t="68052" x="925513" y="5422900"/>
          <p14:tracePt t="68068" x="965200" y="5486400"/>
          <p14:tracePt t="68085" x="1017588" y="5561013"/>
          <p14:tracePt t="68102" x="1039813" y="5600700"/>
          <p14:tracePt t="68118" x="1068388" y="5640388"/>
          <p14:tracePt t="68135" x="1085850" y="5668963"/>
          <p14:tracePt t="68152" x="1108075" y="5697538"/>
          <p14:tracePt t="68168" x="1131888" y="5737225"/>
          <p14:tracePt t="68185" x="1160463" y="5778500"/>
          <p14:tracePt t="68201" x="1200150" y="5829300"/>
          <p14:tracePt t="68218" x="1239838" y="5897563"/>
          <p14:tracePt t="68235" x="1274763" y="5961063"/>
          <p14:tracePt t="68252" x="1308100" y="6022975"/>
          <p14:tracePt t="68268" x="1331913" y="6075363"/>
          <p14:tracePt t="68285" x="1354138" y="6115050"/>
          <p14:tracePt t="68301" x="1393825" y="6165850"/>
          <p14:tracePt t="68318" x="1428750" y="6194425"/>
          <p14:tracePt t="68334" x="1485900" y="6223000"/>
          <p14:tracePt t="68351" x="1549400" y="6251575"/>
          <p14:tracePt t="68368" x="1628775" y="6280150"/>
          <p14:tracePt t="68385" x="1720850" y="6315075"/>
          <p14:tracePt t="68402" x="1839913" y="6354763"/>
          <p14:tracePt t="68418" x="1971675" y="6383338"/>
          <p14:tracePt t="68435" x="2125663" y="6423025"/>
          <p14:tracePt t="68451" x="2274888" y="6464300"/>
          <p14:tracePt t="68468" x="2422525" y="6492875"/>
          <p14:tracePt t="68484" x="2560638" y="6526213"/>
          <p14:tracePt t="68501" x="2771775" y="6550025"/>
          <p14:tracePt t="68518" x="2908300" y="6554788"/>
          <p14:tracePt t="68535" x="3051175" y="6565900"/>
          <p14:tracePt t="68552" x="3211513" y="6565900"/>
          <p14:tracePt t="68568" x="3382963" y="6561138"/>
          <p14:tracePt t="68585" x="3594100" y="6521450"/>
          <p14:tracePt t="68602" x="3829050" y="6457950"/>
          <p14:tracePt t="68618" x="4051300" y="6383338"/>
          <p14:tracePt t="68635" x="4251325" y="6326188"/>
          <p14:tracePt t="68651" x="4486275" y="6235700"/>
          <p14:tracePt t="68668" x="4903788" y="6011863"/>
          <p14:tracePt t="68686" x="5200650" y="5840413"/>
          <p14:tracePt t="68702" x="5457825" y="5675313"/>
          <p14:tracePt t="68718" x="5697538" y="5514975"/>
          <p14:tracePt t="68735" x="5903913" y="5365750"/>
          <p14:tracePt t="68751" x="6064250" y="5229225"/>
          <p14:tracePt t="68768" x="6200775" y="5103813"/>
          <p14:tracePt t="68785" x="6315075" y="4965700"/>
          <p14:tracePt t="68802" x="6407150" y="4829175"/>
          <p14:tracePt t="68818" x="6480175" y="4675188"/>
          <p14:tracePt t="68835" x="6561138" y="4497388"/>
          <p14:tracePt t="68852" x="6657975" y="4297363"/>
          <p14:tracePt t="68868" x="6743700" y="4114800"/>
          <p14:tracePt t="68885" x="6851650" y="3800475"/>
          <p14:tracePt t="68902" x="6926263" y="3589338"/>
          <p14:tracePt t="68918" x="6994525" y="3365500"/>
          <p14:tracePt t="68935" x="7046913" y="3154363"/>
          <p14:tracePt t="68951" x="7080250" y="2954338"/>
          <p14:tracePt t="68968" x="7104063" y="2749550"/>
          <p14:tracePt t="68985" x="7132638" y="2532063"/>
          <p14:tracePt t="69002" x="7150100" y="2325688"/>
          <p14:tracePt t="69018" x="7150100" y="2125663"/>
          <p14:tracePt t="69035" x="7121525" y="1936750"/>
          <p14:tracePt t="69051" x="7080250" y="1760538"/>
          <p14:tracePt t="69068" x="7023100" y="1611313"/>
          <p14:tracePt t="69085" x="6921500" y="1428750"/>
          <p14:tracePt t="69102" x="6846888" y="1343025"/>
          <p14:tracePt t="69118" x="6772275" y="1285875"/>
          <p14:tracePt t="69135" x="6692900" y="1250950"/>
          <p14:tracePt t="69151" x="6611938" y="1235075"/>
          <p14:tracePt t="69168" x="6521450" y="1235075"/>
          <p14:tracePt t="69185" x="6418263" y="1257300"/>
          <p14:tracePt t="69201" x="6303963" y="1320800"/>
          <p14:tracePt t="69218" x="6189663" y="1417638"/>
          <p14:tracePt t="69235" x="6069013" y="1525588"/>
          <p14:tracePt t="69252" x="5961063" y="1674813"/>
          <p14:tracePt t="69268" x="5868988" y="1857375"/>
          <p14:tracePt t="69285" x="5794375" y="2165350"/>
          <p14:tracePt t="69302" x="5789613" y="2349500"/>
          <p14:tracePt t="69318" x="5794375" y="2514600"/>
          <p14:tracePt t="69335" x="5835650" y="2668588"/>
          <p14:tracePt t="69351" x="5892800" y="2782888"/>
          <p14:tracePt t="69368" x="5949950" y="2863850"/>
          <p14:tracePt t="69385" x="6018213" y="2914650"/>
          <p14:tracePt t="69402" x="6108700" y="2982913"/>
          <p14:tracePt t="69418" x="6223000" y="3046413"/>
          <p14:tracePt t="69435" x="6343650" y="3092450"/>
          <p14:tracePt t="69451" x="6503988" y="3121025"/>
          <p14:tracePt t="69468" x="6686550" y="3136900"/>
          <p14:tracePt t="69485" x="7007225" y="3136900"/>
          <p14:tracePt t="69502" x="7246938" y="3092450"/>
          <p14:tracePt t="69518" x="7508875" y="3011488"/>
          <p14:tracePt t="69535" x="7761288" y="2925763"/>
          <p14:tracePt t="69552" x="7943850" y="2835275"/>
          <p14:tracePt t="69568" x="8080375" y="2736850"/>
          <p14:tracePt t="69585" x="8189913" y="2651125"/>
          <p14:tracePt t="69601" x="8264525" y="2571750"/>
          <p14:tracePt t="69618" x="8315325" y="2486025"/>
          <p14:tracePt t="69635" x="8343900" y="2382838"/>
          <p14:tracePt t="69651" x="8355013" y="2303463"/>
          <p14:tracePt t="69668" x="8355013" y="2228850"/>
          <p14:tracePt t="69685" x="8332788" y="2149475"/>
          <p14:tracePt t="69702" x="8293100" y="2103438"/>
          <p14:tracePt t="69718" x="8258175" y="2068513"/>
          <p14:tracePt t="69735" x="8212138" y="2035175"/>
          <p14:tracePt t="69752" x="8161338" y="2006600"/>
          <p14:tracePt t="69768" x="8104188" y="1982788"/>
          <p14:tracePt t="69785" x="8051800" y="1978025"/>
          <p14:tracePt t="69801" x="8007350" y="1978025"/>
          <p14:tracePt t="69818" x="7950200" y="2000250"/>
          <p14:tracePt t="69835" x="7847013" y="2039938"/>
          <p14:tracePt t="69851" x="7704138" y="2092325"/>
          <p14:tracePt t="69868" x="7537450" y="2154238"/>
          <p14:tracePt t="69885" x="7269163" y="2279650"/>
          <p14:tracePt t="69902" x="7108825" y="2365375"/>
          <p14:tracePt t="69918" x="6954838" y="2486025"/>
          <p14:tracePt t="69935" x="6811963" y="2622550"/>
          <p14:tracePt t="69951" x="6692900" y="2778125"/>
          <p14:tracePt t="69968" x="6600825" y="2954338"/>
          <p14:tracePt t="69986" x="6537325" y="3114675"/>
          <p14:tracePt t="70001" x="6515100" y="3263900"/>
          <p14:tracePt t="70018" x="6515100" y="3360738"/>
          <p14:tracePt t="70035" x="6526213" y="3440113"/>
          <p14:tracePt t="70051" x="6565900" y="3503613"/>
          <p14:tracePt t="70068" x="6635750" y="3549650"/>
          <p14:tracePt t="70085" x="6789738" y="3600450"/>
          <p14:tracePt t="70102" x="6908800" y="3611563"/>
          <p14:tracePt t="70118" x="7064375" y="3611563"/>
          <p14:tracePt t="70135" x="7304088" y="3582988"/>
          <p14:tracePt t="70151" x="7600950" y="3508375"/>
          <p14:tracePt t="70168" x="7869238" y="3411538"/>
          <p14:tracePt t="70185" x="8143875" y="3251200"/>
          <p14:tracePt t="70201" x="8383588" y="3079750"/>
          <p14:tracePt t="70218" x="8550275" y="2903538"/>
          <p14:tracePt t="70235" x="8651875" y="2754313"/>
          <p14:tracePt t="70251" x="8697913" y="2651125"/>
          <p14:tracePt t="70268" x="8704263" y="2554288"/>
          <p14:tracePt t="70285" x="8680450" y="2411413"/>
          <p14:tracePt t="70301" x="8623300" y="2314575"/>
          <p14:tracePt t="70318" x="8532813" y="2211388"/>
          <p14:tracePt t="70335" x="8412163" y="2120900"/>
          <p14:tracePt t="70351" x="8275638" y="2039938"/>
          <p14:tracePt t="70368" x="8143875" y="1965325"/>
          <p14:tracePt t="70385" x="8001000" y="1914525"/>
          <p14:tracePt t="70402" x="7840663" y="1863725"/>
          <p14:tracePt t="70419" x="7675563" y="1822450"/>
          <p14:tracePt t="70435" x="7497763" y="1800225"/>
          <p14:tracePt t="70451" x="7321550" y="1793875"/>
          <p14:tracePt t="70468" x="7150100" y="1793875"/>
          <p14:tracePt t="70485" x="6880225" y="1811338"/>
          <p14:tracePt t="70502" x="6715125" y="1851025"/>
          <p14:tracePt t="70518" x="6578600" y="1920875"/>
          <p14:tracePt t="70535" x="6480175" y="2006600"/>
          <p14:tracePt t="70552" x="6411913" y="2143125"/>
          <p14:tracePt t="70568" x="6372225" y="2297113"/>
          <p14:tracePt t="70585" x="6343650" y="2457450"/>
          <p14:tracePt t="70601" x="6337300" y="2611438"/>
          <p14:tracePt t="70618" x="6361113" y="2743200"/>
          <p14:tracePt t="70635" x="6423025" y="2868613"/>
          <p14:tracePt t="70652" x="6526213" y="2971800"/>
          <p14:tracePt t="70668" x="6646863" y="3063875"/>
          <p14:tracePt t="70685" x="6886575" y="3165475"/>
          <p14:tracePt t="70701" x="7075488" y="3217863"/>
          <p14:tracePt t="70718" x="7286625" y="3235325"/>
          <p14:tracePt t="70735" x="7515225" y="3235325"/>
          <p14:tracePt t="70752" x="7737475" y="3206750"/>
          <p14:tracePt t="70768" x="7954963" y="3143250"/>
          <p14:tracePt t="70785" x="8126413" y="3068638"/>
          <p14:tracePt t="70801" x="8275638" y="2971800"/>
          <p14:tracePt t="70818" x="8372475" y="2874963"/>
          <p14:tracePt t="70835" x="8440738" y="2778125"/>
          <p14:tracePt t="70852" x="8480425" y="2692400"/>
          <p14:tracePt t="70868" x="8486775" y="2628900"/>
          <p14:tracePt t="70868" x="8486775" y="2606675"/>
          <p14:tracePt t="70886" x="8475663" y="2543175"/>
          <p14:tracePt t="70901" x="8458200" y="2486025"/>
          <p14:tracePt t="70918" x="8418513" y="2428875"/>
          <p14:tracePt t="70935" x="8366125" y="2378075"/>
          <p14:tracePt t="70951" x="8286750" y="2325688"/>
          <p14:tracePt t="70968" x="8183563" y="2279650"/>
          <p14:tracePt t="70985" x="8051800" y="2235200"/>
          <p14:tracePt t="71001" x="7904163" y="2193925"/>
          <p14:tracePt t="71018" x="7743825" y="2160588"/>
          <p14:tracePt t="71035" x="7583488" y="2136775"/>
          <p14:tracePt t="71052" x="7435850" y="2114550"/>
          <p14:tracePt t="71068" x="7286625" y="2097088"/>
          <p14:tracePt t="71085" x="7092950" y="2092325"/>
          <p14:tracePt t="71101" x="6965950" y="2092325"/>
          <p14:tracePt t="71118" x="6846888" y="2108200"/>
          <p14:tracePt t="71135" x="6715125" y="2149475"/>
          <p14:tracePt t="71151" x="6578600" y="2211388"/>
          <p14:tracePt t="71168" x="6446838" y="2292350"/>
          <p14:tracePt t="71185" x="6343650" y="2389188"/>
          <p14:tracePt t="71201" x="6275388" y="2514600"/>
          <p14:tracePt t="71218" x="6229350" y="2640013"/>
          <p14:tracePt t="71235" x="6207125" y="2749550"/>
          <p14:tracePt t="71251" x="6207125" y="2846388"/>
          <p14:tracePt t="71268" x="6218238" y="2960688"/>
          <p14:tracePt t="71285" x="6303963" y="3108325"/>
          <p14:tracePt t="71301" x="6394450" y="3182938"/>
          <p14:tracePt t="71318" x="6526213" y="3235325"/>
          <p14:tracePt t="71336" x="6704013" y="3268663"/>
          <p14:tracePt t="71351" x="6921500" y="3279775"/>
          <p14:tracePt t="71368" x="7143750" y="3275013"/>
          <p14:tracePt t="71385" x="7418388" y="3217863"/>
          <p14:tracePt t="71401" x="7669213" y="3121025"/>
          <p14:tracePt t="71418" x="7875588" y="3022600"/>
          <p14:tracePt t="71435" x="8001000" y="2943225"/>
          <p14:tracePt t="71451" x="8075613" y="2879725"/>
          <p14:tracePt t="71468" x="8104188" y="2822575"/>
          <p14:tracePt t="71485" x="8132763" y="2732088"/>
          <p14:tracePt t="71502" x="8137525" y="2679700"/>
          <p14:tracePt t="71518" x="8137525" y="2628900"/>
          <p14:tracePt t="71535" x="8126413" y="2582863"/>
          <p14:tracePt t="71553" x="8080375" y="2514600"/>
          <p14:tracePt t="71568" x="8018463" y="2446338"/>
          <p14:tracePt t="71584" x="7932738" y="2378075"/>
          <p14:tracePt t="71601" x="7823200" y="2308225"/>
          <p14:tracePt t="71618" x="7697788" y="2251075"/>
          <p14:tracePt t="71635" x="7550150" y="2206625"/>
          <p14:tracePt t="71651" x="7372350" y="2165350"/>
          <p14:tracePt t="71669" x="7194550" y="2149475"/>
          <p14:tracePt t="71685" x="6921500" y="2143125"/>
          <p14:tracePt t="71702" x="6765925" y="2160588"/>
          <p14:tracePt t="71718" x="6607175" y="2206625"/>
          <p14:tracePt t="71735" x="6451600" y="2274888"/>
          <p14:tracePt t="71751" x="6297613" y="2343150"/>
          <p14:tracePt t="71768" x="6183313" y="2439988"/>
          <p14:tracePt t="71785" x="6086475" y="2565400"/>
          <p14:tracePt t="71801" x="6035675" y="2708275"/>
          <p14:tracePt t="71818" x="5994400" y="2840038"/>
          <p14:tracePt t="71835" x="5994400" y="2982913"/>
          <p14:tracePt t="71851" x="5994400" y="3121025"/>
          <p14:tracePt t="71868" x="6040438" y="3251200"/>
          <p14:tracePt t="71885" x="6161088" y="3435350"/>
          <p14:tracePt t="71901" x="6275388" y="3525838"/>
          <p14:tracePt t="71918" x="6429375" y="3606800"/>
          <p14:tracePt t="71935" x="6640513" y="3657600"/>
          <p14:tracePt t="71951" x="6835775" y="3686175"/>
          <p14:tracePt t="71968" x="7051675" y="3679825"/>
          <p14:tracePt t="71985" x="7269163" y="3646488"/>
          <p14:tracePt t="72001" x="7469188" y="3578225"/>
          <p14:tracePt t="72018" x="7640638" y="3497263"/>
          <p14:tracePt t="72035" x="7778750" y="3411538"/>
          <p14:tracePt t="72051" x="7886700" y="3325813"/>
          <p14:tracePt t="72068" x="7961313" y="3222625"/>
          <p14:tracePt t="72085" x="8018463" y="3108325"/>
          <p14:tracePt t="72101" x="8035925" y="3022600"/>
          <p14:tracePt t="72118" x="8029575" y="2943225"/>
          <p14:tracePt t="72135" x="7994650" y="2851150"/>
          <p14:tracePt t="72151" x="7937500" y="2760663"/>
          <p14:tracePt t="72168" x="7869238" y="2679700"/>
          <p14:tracePt t="72185" x="7783513" y="2606675"/>
          <p14:tracePt t="72201" x="7675563" y="2549525"/>
          <p14:tracePt t="72218" x="7554913" y="2492375"/>
          <p14:tracePt t="72235" x="7400925" y="2451100"/>
          <p14:tracePt t="72251" x="7264400" y="2435225"/>
          <p14:tracePt t="72268" x="7126288" y="2428875"/>
          <p14:tracePt t="72285" x="6921500" y="2457450"/>
          <p14:tracePt t="72301" x="6794500" y="2503488"/>
          <p14:tracePt t="72318" x="6697663" y="2565400"/>
          <p14:tracePt t="72335" x="6618288" y="2657475"/>
          <p14:tracePt t="72351" x="6565900" y="2743200"/>
          <p14:tracePt t="72368" x="6526213" y="2828925"/>
          <p14:tracePt t="72385" x="6521450" y="2903538"/>
          <p14:tracePt t="72401" x="6521450" y="2971800"/>
          <p14:tracePt t="72418" x="6561138" y="3057525"/>
          <p14:tracePt t="72435" x="6623050" y="3149600"/>
          <p14:tracePt t="72452" x="6726238" y="3235325"/>
          <p14:tracePt t="72468" x="6851650" y="3303588"/>
          <p14:tracePt t="72485" x="7097713" y="3378200"/>
          <p14:tracePt t="72502" x="7304088" y="3382963"/>
          <p14:tracePt t="72518" x="7508875" y="3354388"/>
          <p14:tracePt t="72535" x="7743825" y="3286125"/>
          <p14:tracePt t="72552" x="7966075" y="3171825"/>
          <p14:tracePt t="72568" x="8183563" y="3040063"/>
          <p14:tracePt t="72585" x="8355013" y="2903538"/>
          <p14:tracePt t="72601" x="8464550" y="2800350"/>
          <p14:tracePt t="72618" x="8550275" y="2708275"/>
          <p14:tracePt t="72635" x="8589963" y="2622550"/>
          <p14:tracePt t="72651" x="8601075" y="2554288"/>
          <p14:tracePt t="72668" x="8601075" y="2463800"/>
          <p14:tracePt t="72685" x="8526463" y="2303463"/>
          <p14:tracePt t="72701" x="8423275" y="2182813"/>
          <p14:tracePt t="72718" x="8297863" y="2079625"/>
          <p14:tracePt t="72735" x="8132763" y="1982788"/>
          <p14:tracePt t="72751" x="7950200" y="1903413"/>
          <p14:tracePt t="72768" x="7726363" y="1828800"/>
          <p14:tracePt t="72785" x="7493000" y="1778000"/>
          <p14:tracePt t="72801" x="7286625" y="1760538"/>
          <p14:tracePt t="72818" x="7092950" y="1760538"/>
          <p14:tracePt t="72835" x="6897688" y="1793875"/>
          <p14:tracePt t="72851" x="6726238" y="1868488"/>
          <p14:tracePt t="72868" x="6572250" y="1965325"/>
          <p14:tracePt t="72884" x="6378575" y="2160588"/>
          <p14:tracePt t="72901" x="6297613" y="2292350"/>
          <p14:tracePt t="72918" x="6269038" y="2422525"/>
          <p14:tracePt t="72935" x="6269038" y="2549525"/>
          <p14:tracePt t="72951" x="6297613" y="2674938"/>
          <p14:tracePt t="72968" x="6361113" y="2771775"/>
          <p14:tracePt t="72985" x="6440488" y="2851150"/>
          <p14:tracePt t="73001" x="6550025" y="2932113"/>
          <p14:tracePt t="73018" x="6680200" y="2982913"/>
          <p14:tracePt t="73035" x="6851650" y="3022600"/>
          <p14:tracePt t="73051" x="7051675" y="3035300"/>
          <p14:tracePt t="73068" x="7269163" y="3028950"/>
          <p14:tracePt t="73084" x="7600950" y="2943225"/>
          <p14:tracePt t="73102" x="7800975" y="2857500"/>
          <p14:tracePt t="73118" x="7972425" y="2754313"/>
          <p14:tracePt t="73135" x="8093075" y="2646363"/>
          <p14:tracePt t="73151" x="8166100" y="2554288"/>
          <p14:tracePt t="73168" x="8194675" y="2479675"/>
          <p14:tracePt t="73184" x="8201025" y="2411413"/>
          <p14:tracePt t="73201" x="8194675" y="2349500"/>
          <p14:tracePt t="73218" x="8150225" y="2286000"/>
          <p14:tracePt t="73234" x="8064500" y="2211388"/>
          <p14:tracePt t="73251" x="7961313" y="2160588"/>
          <p14:tracePt t="73268" x="7812088" y="2114550"/>
          <p14:tracePt t="73285" x="7526338" y="2074863"/>
          <p14:tracePt t="73301" x="7286625" y="2063750"/>
          <p14:tracePt t="73318" x="7018338" y="2068513"/>
          <p14:tracePt t="73335" x="6732588" y="2114550"/>
          <p14:tracePt t="73351" x="6464300" y="2206625"/>
          <p14:tracePt t="73368" x="6269038" y="2292350"/>
          <p14:tracePt t="73385" x="6103938" y="2389188"/>
          <p14:tracePt t="73401" x="5994400" y="2479675"/>
          <p14:tracePt t="73418" x="5937250" y="2571750"/>
          <p14:tracePt t="73434" x="5915025" y="2651125"/>
          <p14:tracePt t="73452" x="5921375" y="2754313"/>
          <p14:tracePt t="73484" x="5961063" y="2840038"/>
          <p14:tracePt t="73485" x="6022975" y="2932113"/>
          <p14:tracePt t="73501" x="6126163" y="3011488"/>
          <p14:tracePt t="73518" x="6240463" y="3074988"/>
          <p14:tracePt t="73534" x="6400800" y="3132138"/>
          <p14:tracePt t="73551" x="6607175" y="3165475"/>
          <p14:tracePt t="73567" x="6835775" y="3171825"/>
          <p14:tracePt t="73585" x="7080250" y="3171825"/>
          <p14:tracePt t="73601" x="7321550" y="3132138"/>
          <p14:tracePt t="73618" x="7526338" y="3074988"/>
          <p14:tracePt t="73635" x="7697788" y="2994025"/>
          <p14:tracePt t="73651" x="7812088" y="2921000"/>
          <p14:tracePt t="73668" x="7875588" y="2868613"/>
          <p14:tracePt t="73685" x="7904163" y="2811463"/>
          <p14:tracePt t="73701" x="7908925" y="2782888"/>
          <p14:tracePt t="73718" x="7908925" y="2765425"/>
          <p14:tracePt t="73735" x="7908925" y="2760663"/>
          <p14:tracePt t="73933" x="7904163" y="2760663"/>
          <p14:tracePt t="73941" x="7893050" y="2760663"/>
          <p14:tracePt t="73951" x="7886700" y="2760663"/>
          <p14:tracePt t="73951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2657"/>
            <a:ext cx="7772400" cy="762000"/>
          </a:xfrm>
        </p:spPr>
        <p:txBody>
          <a:bodyPr/>
          <a:lstStyle/>
          <a:p>
            <a:pPr defTabSz="1076325"/>
            <a:r>
              <a:rPr lang="en-US" dirty="0" smtClean="0"/>
              <a:t>Pu </a:t>
            </a:r>
            <a:r>
              <a:rPr lang="en-US" dirty="0"/>
              <a:t>Processing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91200" y="685800"/>
            <a:ext cx="31242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DOR reduces plutonium dioxide </a:t>
            </a:r>
            <a:r>
              <a:rPr lang="en-US" dirty="0" smtClean="0"/>
              <a:t>to metal </a:t>
            </a:r>
            <a:endParaRPr lang="en-US" dirty="0"/>
          </a:p>
          <a:p>
            <a:pPr lvl="1"/>
            <a:r>
              <a:rPr lang="nl-NL" dirty="0" smtClean="0"/>
              <a:t>PuO</a:t>
            </a:r>
            <a:r>
              <a:rPr lang="nl-NL" baseline="-25000" dirty="0" smtClean="0"/>
              <a:t>2 </a:t>
            </a:r>
            <a:r>
              <a:rPr lang="nl-NL" dirty="0" smtClean="0"/>
              <a:t> and Ca/CaCl</a:t>
            </a:r>
            <a:r>
              <a:rPr lang="nl-NL" baseline="-25000" dirty="0" smtClean="0"/>
              <a:t>2</a:t>
            </a:r>
          </a:p>
          <a:p>
            <a:pPr lvl="1"/>
            <a:r>
              <a:rPr lang="nl-NL" dirty="0" smtClean="0"/>
              <a:t>Formation of Pu metal and CaO</a:t>
            </a:r>
          </a:p>
          <a:p>
            <a:pPr lvl="1"/>
            <a:r>
              <a:rPr lang="en-US" dirty="0" err="1" smtClean="0"/>
              <a:t>CaO</a:t>
            </a:r>
            <a:r>
              <a:rPr lang="en-US" dirty="0" smtClean="0"/>
              <a:t> treated with Cl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</p:txBody>
      </p:sp>
      <p:pic>
        <p:nvPicPr>
          <p:cNvPr id="4669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13707"/>
            <a:ext cx="3810000" cy="297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9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886200"/>
            <a:ext cx="4648200" cy="27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791200" y="3657600"/>
            <a:ext cx="312420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rgbClr val="6E0043"/>
                </a:solidFill>
                <a:latin typeface="+mn-lt"/>
                <a:ea typeface="+mn-ea"/>
                <a:cs typeface="+mn-cs"/>
              </a:defRPr>
            </a:lvl1pPr>
            <a:lvl2pPr marL="9652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§"/>
              <a:defRPr sz="2800" b="1">
                <a:solidFill>
                  <a:srgbClr val="BE001E"/>
                </a:solidFill>
                <a:latin typeface="+mn-lt"/>
              </a:defRPr>
            </a:lvl2pPr>
            <a:lvl3pPr marL="14224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à"/>
              <a:defRPr sz="2800" b="1">
                <a:solidFill>
                  <a:srgbClr val="4C2E00"/>
                </a:solidFill>
                <a:latin typeface="+mn-lt"/>
              </a:defRPr>
            </a:lvl3pPr>
            <a:lvl4pPr marL="1765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*"/>
              <a:defRPr sz="2800" b="1">
                <a:solidFill>
                  <a:schemeClr val="tx1"/>
                </a:solidFill>
                <a:latin typeface="+mn-lt"/>
              </a:defRPr>
            </a:lvl4pPr>
            <a:lvl5pPr marL="24130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5pPr>
            <a:lvl6pPr marL="28702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6pPr>
            <a:lvl7pPr marL="33274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7pPr>
            <a:lvl8pPr marL="37846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8pPr>
            <a:lvl9pPr marL="42418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Pu metal purified </a:t>
            </a:r>
            <a:r>
              <a:rPr lang="en-US" dirty="0"/>
              <a:t>by </a:t>
            </a:r>
            <a:r>
              <a:rPr lang="en-US" dirty="0" err="1" smtClean="0"/>
              <a:t>electrorefining</a:t>
            </a:r>
            <a:endParaRPr lang="en-US" dirty="0"/>
          </a:p>
          <a:p>
            <a:r>
              <a:rPr lang="en-US" dirty="0" smtClean="0"/>
              <a:t>Pu metal melted in </a:t>
            </a:r>
            <a:r>
              <a:rPr lang="en-US" dirty="0" err="1" smtClean="0"/>
              <a:t>NaCl</a:t>
            </a:r>
            <a:r>
              <a:rPr lang="en-US" dirty="0" smtClean="0"/>
              <a:t>/</a:t>
            </a:r>
            <a:r>
              <a:rPr lang="en-US" dirty="0" err="1" smtClean="0"/>
              <a:t>KCl</a:t>
            </a:r>
            <a:r>
              <a:rPr lang="en-US" dirty="0" smtClean="0"/>
              <a:t> at</a:t>
            </a:r>
            <a:r>
              <a:rPr lang="en-US" dirty="0"/>
              <a:t> </a:t>
            </a:r>
            <a:r>
              <a:rPr lang="en-US" dirty="0" smtClean="0"/>
              <a:t>800</a:t>
            </a:r>
            <a:r>
              <a:rPr lang="en-US" b="0" dirty="0" smtClean="0"/>
              <a:t>°</a:t>
            </a:r>
            <a:r>
              <a:rPr lang="en-US" dirty="0" smtClean="0"/>
              <a:t>C</a:t>
            </a:r>
            <a:endParaRPr lang="en-US" dirty="0"/>
          </a:p>
          <a:p>
            <a:r>
              <a:rPr lang="en-US" dirty="0" smtClean="0"/>
              <a:t>Pu oxidized to PuCl</a:t>
            </a:r>
            <a:r>
              <a:rPr lang="en-US" baseline="-25000" dirty="0" smtClean="0"/>
              <a:t>3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dissolves </a:t>
            </a:r>
            <a:r>
              <a:rPr lang="en-US" dirty="0"/>
              <a:t>in </a:t>
            </a:r>
            <a:r>
              <a:rPr lang="en-US" dirty="0" smtClean="0"/>
              <a:t>molten salt</a:t>
            </a:r>
          </a:p>
          <a:p>
            <a:r>
              <a:rPr lang="en-US" dirty="0" smtClean="0"/>
              <a:t>PuCl</a:t>
            </a:r>
            <a:r>
              <a:rPr lang="en-US" baseline="-25000" dirty="0" smtClean="0"/>
              <a:t>3</a:t>
            </a:r>
            <a:r>
              <a:rPr lang="en-US" baseline="-25000" dirty="0"/>
              <a:t> </a:t>
            </a:r>
            <a:r>
              <a:rPr lang="en-US" dirty="0" smtClean="0"/>
              <a:t>migrates </a:t>
            </a:r>
            <a:r>
              <a:rPr lang="en-US" dirty="0"/>
              <a:t>to </a:t>
            </a:r>
            <a:r>
              <a:rPr lang="en-US" dirty="0" smtClean="0"/>
              <a:t>cathode and reduced</a:t>
            </a:r>
            <a:endParaRPr lang="en-US" dirty="0"/>
          </a:p>
          <a:p>
            <a:r>
              <a:rPr lang="en-US" dirty="0" smtClean="0"/>
              <a:t>Pu metal drips </a:t>
            </a:r>
            <a:r>
              <a:rPr lang="en-US" dirty="0"/>
              <a:t>from </a:t>
            </a:r>
            <a:r>
              <a:rPr lang="en-US" dirty="0" smtClean="0"/>
              <a:t>cathode </a:t>
            </a:r>
            <a:r>
              <a:rPr lang="en-US" dirty="0"/>
              <a:t>and collects </a:t>
            </a:r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annular </a:t>
            </a:r>
            <a:r>
              <a:rPr lang="en-US" dirty="0"/>
              <a:t>region outside </a:t>
            </a:r>
            <a:r>
              <a:rPr lang="en-US" dirty="0" smtClean="0"/>
              <a:t>cup</a:t>
            </a:r>
          </a:p>
          <a:p>
            <a:pPr lvl="1"/>
            <a:r>
              <a:rPr lang="en-US" dirty="0" smtClean="0"/>
              <a:t>ring of pure Pu produced</a:t>
            </a:r>
            <a:endParaRPr lang="en-US" kern="0" dirty="0" smtClean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72"/>
    </mc:Choice>
    <mc:Fallback xmlns="">
      <p:transition spd="slow" advTm="110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891" x="3868738" y="1749425"/>
          <p14:tracePt t="6898" x="3863975" y="1736725"/>
          <p14:tracePt t="6907" x="3851275" y="1720850"/>
          <p14:tracePt t="6915" x="3822700" y="1679575"/>
          <p14:tracePt t="6924" x="3811588" y="1663700"/>
          <p14:tracePt t="6939" x="3754438" y="1600200"/>
          <p14:tracePt t="6955" x="3679825" y="1536700"/>
          <p14:tracePt t="6971" x="3600450" y="1463675"/>
          <p14:tracePt t="6987" x="3543300" y="1417638"/>
          <p14:tracePt t="6998" x="3492500" y="1371600"/>
          <p14:tracePt t="7019" x="3446463" y="1325563"/>
          <p14:tracePt t="7035" x="3406775" y="1292225"/>
          <p14:tracePt t="7051" x="3365500" y="1263650"/>
          <p14:tracePt t="7067" x="3321050" y="1235075"/>
          <p14:tracePt t="7081" x="3263900" y="1200150"/>
          <p14:tracePt t="7098" x="3171825" y="1143000"/>
          <p14:tracePt t="7123" x="3121025" y="1108075"/>
          <p14:tracePt t="7139" x="3079750" y="1085850"/>
          <p14:tracePt t="7155" x="3046413" y="1063625"/>
          <p14:tracePt t="7171" x="3000375" y="1035050"/>
          <p14:tracePt t="7187" x="2949575" y="1011238"/>
          <p14:tracePt t="7203" x="2886075" y="977900"/>
          <p14:tracePt t="7219" x="2806700" y="949325"/>
          <p14:tracePt t="7235" x="2754313" y="931863"/>
          <p14:tracePt t="7251" x="2692400" y="914400"/>
          <p14:tracePt t="7265" x="2611438" y="892175"/>
          <p14:tracePt t="7281" x="2520950" y="863600"/>
          <p14:tracePt t="7298" x="2378075" y="835025"/>
          <p14:tracePt t="7315" x="2297113" y="817563"/>
          <p14:tracePt t="7331" x="2222500" y="811213"/>
          <p14:tracePt t="7348" x="2154238" y="806450"/>
          <p14:tracePt t="7365" x="2085975" y="806450"/>
          <p14:tracePt t="7381" x="2000250" y="806450"/>
          <p14:tracePt t="7398" x="1931988" y="817563"/>
          <p14:tracePt t="7415" x="1863725" y="839788"/>
          <p14:tracePt t="7431" x="1800225" y="874713"/>
          <p14:tracePt t="7448" x="1743075" y="892175"/>
          <p14:tracePt t="7465" x="1685925" y="925513"/>
          <p14:tracePt t="7481" x="1622425" y="965200"/>
          <p14:tracePt t="7498" x="1520825" y="1035050"/>
          <p14:tracePt t="7515" x="1457325" y="1085850"/>
          <p14:tracePt t="7531" x="1393825" y="1149350"/>
          <p14:tracePt t="7548" x="1331913" y="1211263"/>
          <p14:tracePt t="7565" x="1279525" y="1274763"/>
          <p14:tracePt t="7581" x="1239838" y="1331913"/>
          <p14:tracePt t="7598" x="1217613" y="1365250"/>
          <p14:tracePt t="7614" x="1206500" y="1400175"/>
          <p14:tracePt t="7631" x="1200150" y="1417638"/>
          <p14:tracePt t="7648" x="1200150" y="1435100"/>
          <p14:tracePt t="7665" x="1200150" y="1446213"/>
          <p14:tracePt t="7681" x="1200150" y="1450975"/>
          <p14:tracePt t="7698" x="1211263" y="1457325"/>
          <p14:tracePt t="7715" x="1239838" y="1468438"/>
          <p14:tracePt t="7731" x="1285875" y="1474788"/>
          <p14:tracePt t="7748" x="1365250" y="1479550"/>
          <p14:tracePt t="7765" x="1485900" y="1485900"/>
          <p14:tracePt t="7781" x="1639888" y="1497013"/>
          <p14:tracePt t="7798" x="1835150" y="1503363"/>
          <p14:tracePt t="7814" x="2035175" y="1503363"/>
          <p14:tracePt t="7831" x="2228850" y="1514475"/>
          <p14:tracePt t="7848" x="2393950" y="1508125"/>
          <p14:tracePt t="7865" x="2554288" y="1492250"/>
          <p14:tracePt t="7881" x="2714625" y="1463675"/>
          <p14:tracePt t="7898" x="2903538" y="1400175"/>
          <p14:tracePt t="7915" x="3000375" y="1354138"/>
          <p14:tracePt t="7931" x="3068638" y="1314450"/>
          <p14:tracePt t="7948" x="3132138" y="1268413"/>
          <p14:tracePt t="7965" x="3182938" y="1217613"/>
          <p14:tracePt t="7981" x="3206750" y="1165225"/>
          <p14:tracePt t="7998" x="3217863" y="1131888"/>
          <p14:tracePt t="8015" x="3217863" y="1096963"/>
          <p14:tracePt t="8032" x="3217863" y="1074738"/>
          <p14:tracePt t="8048" x="3211513" y="1039813"/>
          <p14:tracePt t="8065" x="3194050" y="1017588"/>
          <p14:tracePt t="8081" x="3171825" y="982663"/>
          <p14:tracePt t="8098" x="3092450" y="925513"/>
          <p14:tracePt t="8115" x="3017838" y="885825"/>
          <p14:tracePt t="8131" x="2932113" y="846138"/>
          <p14:tracePt t="8148" x="2828925" y="811213"/>
          <p14:tracePt t="8165" x="2725738" y="782638"/>
          <p14:tracePt t="8181" x="2611438" y="749300"/>
          <p14:tracePt t="8198" x="2508250" y="731838"/>
          <p14:tracePt t="8214" x="2422525" y="720725"/>
          <p14:tracePt t="8231" x="2320925" y="720725"/>
          <p14:tracePt t="8248" x="2235200" y="720725"/>
          <p14:tracePt t="8265" x="2149475" y="731838"/>
          <p14:tracePt t="8281" x="2057400" y="749300"/>
          <p14:tracePt t="8298" x="1931988" y="793750"/>
          <p14:tracePt t="8315" x="1857375" y="822325"/>
          <p14:tracePt t="8331" x="1800225" y="850900"/>
          <p14:tracePt t="8348" x="1749425" y="892175"/>
          <p14:tracePt t="8365" x="1703388" y="942975"/>
          <p14:tracePt t="8381" x="1663700" y="993775"/>
          <p14:tracePt t="8398" x="1617663" y="1063625"/>
          <p14:tracePt t="8414" x="1589088" y="1149350"/>
          <p14:tracePt t="8431" x="1560513" y="1235075"/>
          <p14:tracePt t="8448" x="1543050" y="1325563"/>
          <p14:tracePt t="8464" x="1531938" y="1406525"/>
          <p14:tracePt t="8481" x="1525588" y="1457325"/>
          <p14:tracePt t="8498" x="1525588" y="1525588"/>
          <p14:tracePt t="8515" x="1536700" y="1560513"/>
          <p14:tracePt t="8531" x="1554163" y="1589088"/>
          <p14:tracePt t="8548" x="1565275" y="1611313"/>
          <p14:tracePt t="8564" x="1582738" y="1622425"/>
          <p14:tracePt t="8581" x="1589088" y="1635125"/>
          <p14:tracePt t="8598" x="1611313" y="1646238"/>
          <p14:tracePt t="8614" x="1635125" y="1651000"/>
          <p14:tracePt t="8631" x="1651000" y="1657350"/>
          <p14:tracePt t="8648" x="1657350" y="1657350"/>
          <p14:tracePt t="8664" x="1668463" y="1657350"/>
          <p14:tracePt t="8947" x="1674813" y="1657350"/>
          <p14:tracePt t="8947" x="0" y="0"/>
        </p14:tracePtLst>
        <p14:tracePtLst>
          <p14:tracePt t="10682" x="7126288" y="1417638"/>
          <p14:tracePt t="10842" x="7143750" y="1417638"/>
          <p14:tracePt t="10850" x="7165975" y="1417638"/>
          <p14:tracePt t="10858" x="7189788" y="1428750"/>
          <p14:tracePt t="10866" x="7264400" y="1457325"/>
          <p14:tracePt t="10883" x="7366000" y="1479550"/>
          <p14:tracePt t="10898" x="7537450" y="1531938"/>
          <p14:tracePt t="10931" x="7640638" y="1554163"/>
          <p14:tracePt t="10938" x="7743825" y="1577975"/>
          <p14:tracePt t="10948" x="7823200" y="1582738"/>
          <p14:tracePt t="10981" x="7904163" y="1589088"/>
          <p14:tracePt t="10986" x="7966075" y="1589088"/>
          <p14:tracePt t="10998" x="8018463" y="1589088"/>
          <p14:tracePt t="11015" x="8051800" y="1582738"/>
          <p14:tracePt t="11034" x="8075613" y="1571625"/>
          <p14:tracePt t="11048" x="8108950" y="1560513"/>
          <p14:tracePt t="11066" x="8126413" y="1543050"/>
          <p14:tracePt t="11082" x="8143875" y="1531938"/>
          <p14:tracePt t="11098" x="8166100" y="1508125"/>
          <p14:tracePt t="11122" x="8178800" y="1492250"/>
          <p14:tracePt t="11131" x="8183563" y="1474788"/>
          <p14:tracePt t="11154" x="8194675" y="1457325"/>
          <p14:tracePt t="11170" x="8201025" y="1422400"/>
          <p14:tracePt t="11182" x="8207375" y="1371600"/>
          <p14:tracePt t="11198" x="8207375" y="1303338"/>
          <p14:tracePt t="11214" x="8207375" y="1211263"/>
          <p14:tracePt t="11231" x="8194675" y="1120775"/>
          <p14:tracePt t="11248" x="8178800" y="1028700"/>
          <p14:tracePt t="11264" x="8154988" y="949325"/>
          <p14:tracePt t="11282" x="8132763" y="879475"/>
          <p14:tracePt t="11298" x="8121650" y="822325"/>
          <p14:tracePt t="11315" x="8115300" y="800100"/>
          <p14:tracePt t="11331" x="8115300" y="793750"/>
          <p14:tracePt t="11442" x="8108950" y="793750"/>
          <p14:tracePt t="11450" x="8104188" y="793750"/>
          <p14:tracePt t="11458" x="8097838" y="793750"/>
          <p14:tracePt t="11466" x="8075613" y="793750"/>
          <p14:tracePt t="11481" x="8051800" y="782638"/>
          <p14:tracePt t="11497" x="7989888" y="760413"/>
          <p14:tracePt t="11515" x="7926388" y="731838"/>
          <p14:tracePt t="11531" x="7847013" y="703263"/>
          <p14:tracePt t="11548" x="7778750" y="692150"/>
          <p14:tracePt t="11564" x="7686675" y="679450"/>
          <p14:tracePt t="11581" x="7578725" y="679450"/>
          <p14:tracePt t="11597" x="7440613" y="663575"/>
          <p14:tracePt t="11614" x="7280275" y="657225"/>
          <p14:tracePt t="11631" x="7097713" y="646113"/>
          <p14:tracePt t="11648" x="6932613" y="639763"/>
          <p14:tracePt t="11664" x="6783388" y="639763"/>
          <p14:tracePt t="11681" x="6646863" y="639763"/>
          <p14:tracePt t="11698" x="6464300" y="657225"/>
          <p14:tracePt t="11714" x="6350000" y="668338"/>
          <p14:tracePt t="11731" x="6246813" y="703263"/>
          <p14:tracePt t="11748" x="6154738" y="754063"/>
          <p14:tracePt t="11764" x="6080125" y="811213"/>
          <p14:tracePt t="11781" x="6018213" y="863600"/>
          <p14:tracePt t="11797" x="5972175" y="925513"/>
          <p14:tracePt t="11814" x="5949950" y="971550"/>
          <p14:tracePt t="11831" x="5932488" y="1039813"/>
          <p14:tracePt t="11848" x="5915025" y="1103313"/>
          <p14:tracePt t="11864" x="5915025" y="1171575"/>
          <p14:tracePt t="11881" x="5932488" y="1246188"/>
          <p14:tracePt t="11898" x="5983288" y="1325563"/>
          <p14:tracePt t="11914" x="6022975" y="1377950"/>
          <p14:tracePt t="11931" x="6069013" y="1417638"/>
          <p14:tracePt t="11948" x="6126163" y="1439863"/>
          <p14:tracePt t="11964" x="6211888" y="1468438"/>
          <p14:tracePt t="11981" x="6303963" y="1492250"/>
          <p14:tracePt t="11998" x="6407150" y="1508125"/>
          <p14:tracePt t="12014" x="6526213" y="1520825"/>
          <p14:tracePt t="12031" x="6664325" y="1531938"/>
          <p14:tracePt t="12048" x="6811963" y="1536700"/>
          <p14:tracePt t="12065" x="6954838" y="1536700"/>
          <p14:tracePt t="12081" x="7097713" y="1503363"/>
          <p14:tracePt t="12097" x="7280275" y="1439863"/>
          <p14:tracePt t="12115" x="7372350" y="1406525"/>
          <p14:tracePt t="12131" x="7469188" y="1360488"/>
          <p14:tracePt t="12148" x="7550150" y="1303338"/>
          <p14:tracePt t="12164" x="7612063" y="1235075"/>
          <p14:tracePt t="12181" x="7646988" y="1177925"/>
          <p14:tracePt t="12197" x="7658100" y="1131888"/>
          <p14:tracePt t="12214" x="7658100" y="1092200"/>
          <p14:tracePt t="12231" x="7646988" y="1046163"/>
          <p14:tracePt t="12248" x="7612063" y="993775"/>
          <p14:tracePt t="12264" x="7578725" y="954088"/>
          <p14:tracePt t="12281" x="7526338" y="914400"/>
          <p14:tracePt t="12297" x="7407275" y="857250"/>
          <p14:tracePt t="12314" x="7286625" y="835025"/>
          <p14:tracePt t="12331" x="7137400" y="822325"/>
          <p14:tracePt t="12348" x="6954838" y="811213"/>
          <p14:tracePt t="12364" x="6726238" y="817563"/>
          <p14:tracePt t="12381" x="6429375" y="846138"/>
          <p14:tracePt t="12398" x="6121400" y="920750"/>
          <p14:tracePt t="12414" x="5857875" y="993775"/>
          <p14:tracePt t="12431" x="5664200" y="1074738"/>
          <p14:tracePt t="12448" x="5521325" y="1154113"/>
          <p14:tracePt t="12464" x="5418138" y="1228725"/>
          <p14:tracePt t="12481" x="5372100" y="1285875"/>
          <p14:tracePt t="12498" x="5354638" y="1349375"/>
          <p14:tracePt t="12515" x="5354638" y="1382713"/>
          <p14:tracePt t="12531" x="5372100" y="1428750"/>
          <p14:tracePt t="12548" x="5411788" y="1492250"/>
          <p14:tracePt t="12564" x="5464175" y="1543050"/>
          <p14:tracePt t="12581" x="5543550" y="1582738"/>
          <p14:tracePt t="12598" x="5668963" y="1628775"/>
          <p14:tracePt t="12614" x="5851525" y="1663700"/>
          <p14:tracePt t="12631" x="6121400" y="1679575"/>
          <p14:tracePt t="12648" x="6383338" y="1679575"/>
          <p14:tracePt t="12664" x="6669088" y="1674813"/>
          <p14:tracePt t="12681" x="7000875" y="1646238"/>
          <p14:tracePt t="12697" x="7532688" y="1560513"/>
          <p14:tracePt t="12714" x="7812088" y="1479550"/>
          <p14:tracePt t="12731" x="8001000" y="1411288"/>
          <p14:tracePt t="12747" x="8115300" y="1360488"/>
          <p14:tracePt t="12764" x="8172450" y="1320800"/>
          <p14:tracePt t="12781" x="8194675" y="1296988"/>
          <p14:tracePt t="12797" x="8201025" y="1292225"/>
          <p14:tracePt t="12814" x="8201025" y="1285875"/>
          <p14:tracePt t="12831" x="8201025" y="1279525"/>
          <p14:tracePt t="12847" x="8201025" y="1268413"/>
          <p14:tracePt t="12938" x="8194675" y="1268413"/>
          <p14:tracePt t="12946" x="8183563" y="1263650"/>
          <p14:tracePt t="12964" x="8166100" y="1257300"/>
          <p14:tracePt t="12965" x="8161338" y="1250950"/>
          <p14:tracePt t="12981" x="8154988" y="1250950"/>
          <p14:tracePt t="13266" x="8150225" y="1250950"/>
          <p14:tracePt t="13274" x="8143875" y="1250950"/>
          <p14:tracePt t="13290" x="8126413" y="1250950"/>
          <p14:tracePt t="13298" x="8108950" y="1263650"/>
          <p14:tracePt t="13298" x="8058150" y="1274763"/>
          <p14:tracePt t="13314" x="7966075" y="1285875"/>
          <p14:tracePt t="13331" x="7829550" y="1303338"/>
          <p14:tracePt t="13347" x="7669213" y="1320800"/>
          <p14:tracePt t="13364" x="7515225" y="1325563"/>
          <p14:tracePt t="13381" x="7372350" y="1325563"/>
          <p14:tracePt t="13398" x="7235825" y="1336675"/>
          <p14:tracePt t="13414" x="7104063" y="1343025"/>
          <p14:tracePt t="13431" x="6994525" y="1349375"/>
          <p14:tracePt t="13447" x="6921500" y="1360488"/>
          <p14:tracePt t="13464" x="6869113" y="1377950"/>
          <p14:tracePt t="13481" x="6829425" y="1382713"/>
          <p14:tracePt t="13498" x="6794500" y="1389063"/>
          <p14:tracePt t="13514" x="6761163" y="1406525"/>
          <p14:tracePt t="13531" x="6732588" y="1411288"/>
          <p14:tracePt t="13547" x="6704013" y="1428750"/>
          <p14:tracePt t="13564" x="6680200" y="1446213"/>
          <p14:tracePt t="13581" x="6664325" y="1450975"/>
          <p14:tracePt t="13598" x="6640513" y="1468438"/>
          <p14:tracePt t="13614" x="6629400" y="1492250"/>
          <p14:tracePt t="13631" x="6618288" y="1508125"/>
          <p14:tracePt t="13647" x="6607175" y="1536700"/>
          <p14:tracePt t="13664" x="6600825" y="1554163"/>
          <p14:tracePt t="13681" x="6600825" y="1582738"/>
          <p14:tracePt t="13698" x="6600825" y="1628775"/>
          <p14:tracePt t="13714" x="6611938" y="1651000"/>
          <p14:tracePt t="13731" x="6629400" y="1679575"/>
          <p14:tracePt t="13747" x="6635750" y="1692275"/>
          <p14:tracePt t="13764" x="6657975" y="1708150"/>
          <p14:tracePt t="13781" x="6669088" y="1714500"/>
          <p14:tracePt t="13798" x="6697663" y="1725613"/>
          <p14:tracePt t="13814" x="6726238" y="1736725"/>
          <p14:tracePt t="13831" x="6772275" y="1743075"/>
          <p14:tracePt t="13847" x="6846888" y="1749425"/>
          <p14:tracePt t="13864" x="6926263" y="1749425"/>
          <p14:tracePt t="13881" x="7018338" y="1731963"/>
          <p14:tracePt t="13898" x="7161213" y="1692275"/>
          <p14:tracePt t="13914" x="7246938" y="1657350"/>
          <p14:tracePt t="13931" x="7332663" y="1611313"/>
          <p14:tracePt t="13947" x="7400925" y="1571625"/>
          <p14:tracePt t="13964" x="7464425" y="1525588"/>
          <p14:tracePt t="13981" x="7493000" y="1497013"/>
          <p14:tracePt t="13998" x="7497763" y="1474788"/>
          <p14:tracePt t="14014" x="7504113" y="1457325"/>
          <p14:tracePt t="14031" x="7508875" y="1446213"/>
          <p14:tracePt t="14048" x="7508875" y="1435100"/>
          <p14:tracePt t="14064" x="7508875" y="1406525"/>
          <p14:tracePt t="14081" x="7497763" y="1382713"/>
          <p14:tracePt t="14081" x="7493000" y="1365250"/>
          <p14:tracePt t="14098" x="7475538" y="1336675"/>
          <p14:tracePt t="14114" x="7446963" y="1308100"/>
          <p14:tracePt t="14131" x="7407275" y="1279525"/>
          <p14:tracePt t="14147" x="7354888" y="1246188"/>
          <p14:tracePt t="14164" x="7297738" y="1228725"/>
          <p14:tracePt t="14181" x="7235825" y="1206500"/>
          <p14:tracePt t="14197" x="7161213" y="1193800"/>
          <p14:tracePt t="14214" x="7069138" y="1189038"/>
          <p14:tracePt t="14231" x="6954838" y="1182688"/>
          <p14:tracePt t="14247" x="6840538" y="1171575"/>
          <p14:tracePt t="14264" x="6726238" y="1177925"/>
          <p14:tracePt t="14281" x="6623050" y="1189038"/>
          <p14:tracePt t="14297" x="6480175" y="1239838"/>
          <p14:tracePt t="14314" x="6400800" y="1274763"/>
          <p14:tracePt t="14331" x="6343650" y="1320800"/>
          <p14:tracePt t="14347" x="6297613" y="1377950"/>
          <p14:tracePt t="14364" x="6264275" y="1439863"/>
          <p14:tracePt t="14381" x="6235700" y="1508125"/>
          <p14:tracePt t="14397" x="6223000" y="1571625"/>
          <p14:tracePt t="14414" x="6223000" y="1635125"/>
          <p14:tracePt t="14431" x="6223000" y="1685925"/>
          <p14:tracePt t="14447" x="6246813" y="1731963"/>
          <p14:tracePt t="14464" x="6280150" y="1789113"/>
          <p14:tracePt t="14481" x="6315075" y="1835150"/>
          <p14:tracePt t="14497" x="6378575" y="1892300"/>
          <p14:tracePt t="14514" x="6411913" y="1925638"/>
          <p14:tracePt t="14531" x="6451600" y="1943100"/>
          <p14:tracePt t="14547" x="6486525" y="1960563"/>
          <p14:tracePt t="14564" x="6554788" y="1971675"/>
          <p14:tracePt t="14581" x="6635750" y="1989138"/>
          <p14:tracePt t="14597" x="6732588" y="1993900"/>
          <p14:tracePt t="14615" x="6840538" y="1993900"/>
          <p14:tracePt t="14631" x="6961188" y="1989138"/>
          <p14:tracePt t="14647" x="7051675" y="1971675"/>
          <p14:tracePt t="14664" x="7143750" y="1960563"/>
          <p14:tracePt t="14681" x="7218363" y="1943100"/>
          <p14:tracePt t="14697" x="7321550" y="1925638"/>
          <p14:tracePt t="14714" x="7389813" y="1897063"/>
          <p14:tracePt t="14731" x="7435850" y="1868488"/>
          <p14:tracePt t="14748" x="7464425" y="1846263"/>
          <p14:tracePt t="14764" x="7480300" y="1835150"/>
          <p14:tracePt t="14781" x="7480300" y="1828800"/>
          <p14:tracePt t="14797" x="7493000" y="1822450"/>
          <p14:tracePt t="14814" x="7497763" y="1817688"/>
          <p14:tracePt t="14831" x="7497763" y="1811338"/>
          <p14:tracePt t="14847" x="7497763" y="1806575"/>
          <p14:tracePt t="14914" x="7497763" y="1800225"/>
          <p14:tracePt t="14924" x="7480300" y="1800225"/>
          <p14:tracePt t="14930" x="7435850" y="1800225"/>
          <p14:tracePt t="14940" x="7400925" y="1800225"/>
          <p14:tracePt t="14947" x="7337425" y="1817688"/>
          <p14:tracePt t="14964" x="7246938" y="1857375"/>
          <p14:tracePt t="14981" x="7178675" y="1914525"/>
          <p14:tracePt t="14997" x="7108825" y="1971675"/>
          <p14:tracePt t="15014" x="7046913" y="2017713"/>
          <p14:tracePt t="15031" x="7011988" y="2051050"/>
          <p14:tracePt t="15047" x="6989763" y="2079625"/>
          <p14:tracePt t="15065" x="6972300" y="2097088"/>
          <p14:tracePt t="15081" x="6961188" y="2120900"/>
          <p14:tracePt t="15097" x="6943725" y="2143125"/>
          <p14:tracePt t="15116" x="6943725" y="2154238"/>
          <p14:tracePt t="15132" x="6943725" y="2160588"/>
          <p14:tracePt t="15148" x="6937375" y="2165350"/>
          <p14:tracePt t="15235" x="6943725" y="2165350"/>
          <p14:tracePt t="15242" x="6950075" y="2165350"/>
          <p14:tracePt t="15251" x="6965950" y="2165350"/>
          <p14:tracePt t="15259" x="6989763" y="2165350"/>
          <p14:tracePt t="15267" x="7040563" y="2154238"/>
          <p14:tracePt t="15282" x="7121525" y="2149475"/>
          <p14:tracePt t="15298" x="7251700" y="2132013"/>
          <p14:tracePt t="15315" x="7332663" y="2125663"/>
          <p14:tracePt t="15332" x="7383463" y="2120900"/>
          <p14:tracePt t="15348" x="7407275" y="2108200"/>
          <p14:tracePt t="15365" x="7429500" y="2097088"/>
          <p14:tracePt t="15382" x="7435850" y="2092325"/>
          <p14:tracePt t="15398" x="7435850" y="2079625"/>
          <p14:tracePt t="15415" x="7435850" y="2074863"/>
          <p14:tracePt t="15432" x="7423150" y="2057400"/>
          <p14:tracePt t="15448" x="7407275" y="2039938"/>
          <p14:tracePt t="15465" x="7366000" y="2022475"/>
          <p14:tracePt t="15482" x="7326313" y="2006600"/>
          <p14:tracePt t="15498" x="7246938" y="1993900"/>
          <p14:tracePt t="15515" x="7189788" y="1989138"/>
          <p14:tracePt t="15532" x="7132638" y="1982788"/>
          <p14:tracePt t="15548" x="7069138" y="1978025"/>
          <p14:tracePt t="15565" x="6994525" y="1978025"/>
          <p14:tracePt t="15582" x="6943725" y="1978025"/>
          <p14:tracePt t="15598" x="6908800" y="1978025"/>
          <p14:tracePt t="15615" x="6897688" y="1978025"/>
          <p14:tracePt t="15632" x="6892925" y="1978025"/>
          <p14:tracePt t="15979" x="6904038" y="1978025"/>
          <p14:tracePt t="15987" x="6908800" y="1982788"/>
          <p14:tracePt t="15995" x="6921500" y="1982788"/>
          <p14:tracePt t="16001" x="6954838" y="1993900"/>
          <p14:tracePt t="16015" x="6972300" y="2000250"/>
          <p14:tracePt t="16032" x="6983413" y="2006600"/>
          <p14:tracePt t="16048" x="6989763" y="2006600"/>
          <p14:tracePt t="16659" x="6989763" y="2011363"/>
          <p14:tracePt t="16667" x="7000875" y="2017713"/>
          <p14:tracePt t="16675" x="7007225" y="2022475"/>
          <p14:tracePt t="16683" x="7018338" y="2028825"/>
          <p14:tracePt t="16691" x="7035800" y="2035175"/>
          <p14:tracePt t="16698" x="7104063" y="2057400"/>
          <p14:tracePt t="16715" x="7178675" y="2063750"/>
          <p14:tracePt t="16732" x="7246938" y="2079625"/>
          <p14:tracePt t="16748" x="7326313" y="2079625"/>
          <p14:tracePt t="16765" x="7389813" y="2079625"/>
          <p14:tracePt t="16782" x="7418388" y="2079625"/>
          <p14:tracePt t="16798" x="7446963" y="2068513"/>
          <p14:tracePt t="16815" x="7458075" y="2063750"/>
          <p14:tracePt t="16832" x="7469188" y="2057400"/>
          <p14:tracePt t="16848" x="7480300" y="2057400"/>
          <p14:tracePt t="16865" x="7497763" y="2051050"/>
          <p14:tracePt t="16882" x="7504113" y="2051050"/>
          <p14:tracePt t="16898" x="7526338" y="2051050"/>
          <p14:tracePt t="16915" x="7554913" y="2051050"/>
          <p14:tracePt t="16932" x="7572375" y="2051050"/>
          <p14:tracePt t="16948" x="7600950" y="2051050"/>
          <p14:tracePt t="16965" x="7640638" y="2057400"/>
          <p14:tracePt t="16981" x="7686675" y="2063750"/>
          <p14:tracePt t="16998" x="7750175" y="2068513"/>
          <p14:tracePt t="17015" x="7812088" y="2074863"/>
          <p14:tracePt t="17032" x="7864475" y="2074863"/>
          <p14:tracePt t="17048" x="7908925" y="2074863"/>
          <p14:tracePt t="17065" x="7950200" y="2074863"/>
          <p14:tracePt t="17081" x="7983538" y="2074863"/>
          <p14:tracePt t="17098" x="8018463" y="2051050"/>
          <p14:tracePt t="17115" x="8035925" y="2035175"/>
          <p14:tracePt t="17132" x="8040688" y="2022475"/>
          <p14:tracePt t="17171" x="8040688" y="2017713"/>
          <p14:tracePt t="17179" x="8040688" y="2011363"/>
          <p14:tracePt t="17189" x="8040688" y="2000250"/>
          <p14:tracePt t="17198" x="8035925" y="1989138"/>
          <p14:tracePt t="17215" x="8007350" y="1960563"/>
          <p14:tracePt t="17232" x="7937500" y="1920875"/>
          <p14:tracePt t="17248" x="7835900" y="1885950"/>
          <p14:tracePt t="17265" x="7715250" y="1846263"/>
          <p14:tracePt t="17282" x="7554913" y="1811338"/>
          <p14:tracePt t="17298" x="7264400" y="1789113"/>
          <p14:tracePt t="17315" x="7018338" y="1782763"/>
          <p14:tracePt t="17332" x="6778625" y="1782763"/>
          <p14:tracePt t="17348" x="6578600" y="1806575"/>
          <p14:tracePt t="17365" x="6475413" y="1846263"/>
          <p14:tracePt t="17381" x="6435725" y="1874838"/>
          <p14:tracePt t="17398" x="6429375" y="1885950"/>
          <p14:tracePt t="17459" x="6429375" y="1892300"/>
          <p14:tracePt t="17475" x="6435725" y="1897063"/>
          <p14:tracePt t="17483" x="6451600" y="1908175"/>
          <p14:tracePt t="17499" x="6469063" y="1914525"/>
          <p14:tracePt t="17499" x="6521450" y="1936750"/>
          <p14:tracePt t="17515" x="6594475" y="1960563"/>
          <p14:tracePt t="17532" x="6697663" y="2000250"/>
          <p14:tracePt t="17548" x="6800850" y="2028825"/>
          <p14:tracePt t="17565" x="6908800" y="2057400"/>
          <p14:tracePt t="17582" x="7011988" y="2085975"/>
          <p14:tracePt t="17598" x="7086600" y="2108200"/>
          <p14:tracePt t="17615" x="7143750" y="2120900"/>
          <p14:tracePt t="17632" x="7165975" y="2125663"/>
          <p14:tracePt t="17649" x="7178675" y="2125663"/>
          <p14:tracePt t="17819" x="0" y="0"/>
        </p14:tracePtLst>
        <p14:tracePtLst>
          <p14:tracePt t="18812" x="2389188" y="2714625"/>
          <p14:tracePt t="18891" x="2400300" y="2714625"/>
          <p14:tracePt t="18899" x="2417763" y="2714625"/>
          <p14:tracePt t="18907" x="2463800" y="2708275"/>
          <p14:tracePt t="18923" x="2543175" y="2668588"/>
          <p14:tracePt t="18939" x="2640013" y="2628900"/>
          <p14:tracePt t="18955" x="2708275" y="2589213"/>
          <p14:tracePt t="18970" x="2771775" y="2549525"/>
          <p14:tracePt t="18987" x="2806700" y="2503488"/>
          <p14:tracePt t="18998" x="2828925" y="2463800"/>
          <p14:tracePt t="19031" x="2840038" y="2428875"/>
          <p14:tracePt t="19035" x="2840038" y="2393950"/>
          <p14:tracePt t="19048" x="2840038" y="2354263"/>
          <p14:tracePt t="19067" x="2817813" y="2314575"/>
          <p14:tracePt t="19083" x="2782888" y="2286000"/>
          <p14:tracePt t="19099" x="2714625" y="2235200"/>
          <p14:tracePt t="19123" x="2657475" y="2211388"/>
          <p14:tracePt t="19139" x="2593975" y="2189163"/>
          <p14:tracePt t="19155" x="2520950" y="2178050"/>
          <p14:tracePt t="19165" x="2428875" y="2171700"/>
          <p14:tracePt t="19187" x="2332038" y="2171700"/>
          <p14:tracePt t="19203" x="2222500" y="2178050"/>
          <p14:tracePt t="19215" x="2103438" y="2211388"/>
          <p14:tracePt t="19231" x="1971675" y="2246313"/>
          <p14:tracePt t="19248" x="1874838" y="2297113"/>
          <p14:tracePt t="19265" x="1793875" y="2360613"/>
          <p14:tracePt t="19281" x="1736725" y="2417763"/>
          <p14:tracePt t="19298" x="1679575" y="2520950"/>
          <p14:tracePt t="19315" x="1674813" y="2565400"/>
          <p14:tracePt t="19331" x="1679575" y="2611438"/>
          <p14:tracePt t="19348" x="1708150" y="2651125"/>
          <p14:tracePt t="19365" x="1754188" y="2697163"/>
          <p14:tracePt t="19381" x="1822450" y="2736850"/>
          <p14:tracePt t="19398" x="1914525" y="2771775"/>
          <p14:tracePt t="19415" x="2046288" y="2789238"/>
          <p14:tracePt t="19431" x="2217738" y="2794000"/>
          <p14:tracePt t="19448" x="2411413" y="2782888"/>
          <p14:tracePt t="19465" x="2600325" y="2754313"/>
          <p14:tracePt t="19481" x="2743200" y="2714625"/>
          <p14:tracePt t="19498" x="2868613" y="2651125"/>
          <p14:tracePt t="19515" x="2914650" y="2611438"/>
          <p14:tracePt t="19532" x="2925763" y="2565400"/>
          <p14:tracePt t="19548" x="2925763" y="2520950"/>
          <p14:tracePt t="19565" x="2903538" y="2457450"/>
          <p14:tracePt t="19582" x="2851150" y="2400300"/>
          <p14:tracePt t="19598" x="2778125" y="2343150"/>
          <p14:tracePt t="19615" x="2703513" y="2292350"/>
          <p14:tracePt t="19631" x="2628900" y="2263775"/>
          <p14:tracePt t="19648" x="2543175" y="2246313"/>
          <p14:tracePt t="19665" x="2435225" y="2246313"/>
          <p14:tracePt t="19682" x="2308225" y="2246313"/>
          <p14:tracePt t="19698" x="2136775" y="2286000"/>
          <p14:tracePt t="19715" x="2046288" y="2332038"/>
          <p14:tracePt t="19731" x="1978025" y="2389188"/>
          <p14:tracePt t="19748" x="1931988" y="2451100"/>
          <p14:tracePt t="19765" x="1914525" y="2508250"/>
          <p14:tracePt t="19782" x="1908175" y="2549525"/>
          <p14:tracePt t="19798" x="1908175" y="2589213"/>
          <p14:tracePt t="19817" x="1914525" y="2617788"/>
          <p14:tracePt t="19832" x="1936750" y="2640013"/>
          <p14:tracePt t="19849" x="1971675" y="2663825"/>
          <p14:tracePt t="19865" x="2017713" y="2674938"/>
          <p14:tracePt t="19882" x="2097088" y="2679700"/>
          <p14:tracePt t="19898" x="2274888" y="2692400"/>
          <p14:tracePt t="19915" x="2422525" y="2679700"/>
          <p14:tracePt t="19931" x="2549525" y="2663825"/>
          <p14:tracePt t="19948" x="2663825" y="2635250"/>
          <p14:tracePt t="19965" x="2732088" y="2606675"/>
          <p14:tracePt t="19981" x="2771775" y="2582863"/>
          <p14:tracePt t="19998" x="2778125" y="2565400"/>
          <p14:tracePt t="20015" x="2782888" y="2549525"/>
          <p14:tracePt t="20031" x="2782888" y="2525713"/>
          <p14:tracePt t="20048" x="2771775" y="2508250"/>
          <p14:tracePt t="20065" x="2743200" y="2486025"/>
          <p14:tracePt t="20081" x="2703513" y="2463800"/>
          <p14:tracePt t="20098" x="2600325" y="2446338"/>
          <p14:tracePt t="20115" x="2508250" y="2446338"/>
          <p14:tracePt t="20131" x="2400300" y="2451100"/>
          <p14:tracePt t="20148" x="2268538" y="2492375"/>
          <p14:tracePt t="20165" x="2160588" y="2549525"/>
          <p14:tracePt t="20181" x="2079625" y="2640013"/>
          <p14:tracePt t="20198" x="2039938" y="2720975"/>
          <p14:tracePt t="20215" x="2000250" y="2806700"/>
          <p14:tracePt t="20231" x="1993900" y="2868613"/>
          <p14:tracePt t="20248" x="1993900" y="2921000"/>
          <p14:tracePt t="20265" x="2011363" y="2965450"/>
          <p14:tracePt t="20281" x="2039938" y="3006725"/>
          <p14:tracePt t="20298" x="2092325" y="3040063"/>
          <p14:tracePt t="20315" x="2136775" y="3051175"/>
          <p14:tracePt t="20331" x="2206625" y="3051175"/>
          <p14:tracePt t="20349" x="2336800" y="3035300"/>
          <p14:tracePt t="20365" x="2457450" y="3006725"/>
          <p14:tracePt t="20381" x="2554288" y="2965450"/>
          <p14:tracePt t="20398" x="2622550" y="2921000"/>
          <p14:tracePt t="20415" x="2657475" y="2874963"/>
          <p14:tracePt t="20431" x="2674938" y="2822575"/>
          <p14:tracePt t="20448" x="2668588" y="2760663"/>
          <p14:tracePt t="20466" x="2640013" y="2692400"/>
          <p14:tracePt t="20482" x="2582863" y="2628900"/>
          <p14:tracePt t="20498" x="2479675" y="2554288"/>
          <p14:tracePt t="20515" x="2411413" y="2514600"/>
          <p14:tracePt t="20531" x="2343150" y="2479675"/>
          <p14:tracePt t="20548" x="2303463" y="2468563"/>
          <p14:tracePt t="20565" x="2297113" y="2468563"/>
          <p14:tracePt t="20627" x="2286000" y="2474913"/>
          <p14:tracePt t="20633" x="2279650" y="2479675"/>
          <p14:tracePt t="20648" x="2279650" y="2492375"/>
          <p14:tracePt t="20648" x="2268538" y="2503488"/>
          <p14:tracePt t="20665" x="2268538" y="2508250"/>
          <p14:tracePt t="20681" x="2263775" y="2514600"/>
          <p14:tracePt t="20787" x="2263775" y="2508250"/>
          <p14:tracePt t="20795" x="2263775" y="2503488"/>
          <p14:tracePt t="20808" x="2263775" y="2497138"/>
          <p14:tracePt t="20809" x="2263775" y="2486025"/>
          <p14:tracePt t="20815" x="2263775" y="2468563"/>
          <p14:tracePt t="20831" x="2263775" y="2446338"/>
          <p14:tracePt t="20847" x="2263775" y="2417763"/>
          <p14:tracePt t="20864" x="2263775" y="2400300"/>
          <p14:tracePt t="20882" x="2257425" y="2382838"/>
          <p14:tracePt t="20898" x="2251075" y="2378075"/>
          <p14:tracePt t="20915" x="2251075" y="2371725"/>
          <p14:tracePt t="21003" x="2246313" y="2365375"/>
          <p14:tracePt t="21027" x="2239963" y="2365375"/>
          <p14:tracePt t="21035" x="2228850" y="2371725"/>
          <p14:tracePt t="21043" x="2228850" y="2382838"/>
          <p14:tracePt t="21051" x="2217738" y="2406650"/>
          <p14:tracePt t="21065" x="2206625" y="2439988"/>
          <p14:tracePt t="21081" x="2193925" y="2474913"/>
          <p14:tracePt t="21098" x="2189163" y="2525713"/>
          <p14:tracePt t="21115" x="2182813" y="2565400"/>
          <p14:tracePt t="21132" x="2182813" y="2589213"/>
          <p14:tracePt t="21148" x="2182813" y="2606675"/>
          <p14:tracePt t="21165" x="2182813" y="2622550"/>
          <p14:tracePt t="21181" x="2182813" y="2635250"/>
          <p14:tracePt t="21198" x="2178050" y="2640013"/>
          <p14:tracePt t="21215" x="2178050" y="2651125"/>
          <p14:tracePt t="21231" x="2178050" y="2657475"/>
          <p14:tracePt t="21267" x="2178050" y="2663825"/>
          <p14:tracePt t="21291" x="2178050" y="2674938"/>
          <p14:tracePt t="21315" x="2178050" y="2679700"/>
          <p14:tracePt t="21331" x="2178050" y="2692400"/>
          <p14:tracePt t="21355" x="2182813" y="2697163"/>
          <p14:tracePt t="21531" x="2189163" y="2697163"/>
          <p14:tracePt t="21643" x="2193925" y="2697163"/>
          <p14:tracePt t="21651" x="2200275" y="2697163"/>
          <p14:tracePt t="21667" x="2211388" y="2708275"/>
          <p14:tracePt t="21667" x="2211388" y="2720975"/>
          <p14:tracePt t="21681" x="2217738" y="2743200"/>
          <p14:tracePt t="21698" x="2228850" y="2789238"/>
          <p14:tracePt t="21715" x="2235200" y="2817813"/>
          <p14:tracePt t="21732" x="2239963" y="2851150"/>
          <p14:tracePt t="21748" x="2246313" y="2868613"/>
          <p14:tracePt t="21765" x="2246313" y="2879725"/>
          <p14:tracePt t="21971" x="2251075" y="2879725"/>
          <p14:tracePt t="21979" x="2263775" y="2874963"/>
          <p14:tracePt t="21979" x="2268538" y="2874963"/>
          <p14:tracePt t="21995" x="2274888" y="2863850"/>
          <p14:tracePt t="22008" x="2274888" y="2857500"/>
          <p14:tracePt t="22011" x="2279650" y="2851150"/>
          <p14:tracePt t="22019" x="2286000" y="2828925"/>
          <p14:tracePt t="22031" x="2286000" y="2817813"/>
          <p14:tracePt t="22048" x="2292350" y="2806700"/>
          <p14:tracePt t="22065" x="2292350" y="2794000"/>
          <p14:tracePt t="22081" x="2297113" y="2771775"/>
          <p14:tracePt t="22098" x="2303463" y="2736850"/>
          <p14:tracePt t="22115" x="2303463" y="2725738"/>
          <p14:tracePt t="22131" x="2303463" y="2714625"/>
          <p14:tracePt t="22179" x="2303463" y="2708275"/>
          <p14:tracePt t="22211" x="2303463" y="2703513"/>
          <p14:tracePt t="22227" x="2303463" y="2697163"/>
          <p14:tracePt t="23787" x="2303463" y="2692400"/>
          <p14:tracePt t="23795" x="2303463" y="2674938"/>
          <p14:tracePt t="23801" x="2303463" y="2663825"/>
          <p14:tracePt t="23814" x="2308225" y="2651125"/>
          <p14:tracePt t="23815" x="2314575" y="2635250"/>
          <p14:tracePt t="23831" x="2320925" y="2606675"/>
          <p14:tracePt t="23848" x="2336800" y="2582863"/>
          <p14:tracePt t="23864" x="2349500" y="2560638"/>
          <p14:tracePt t="23881" x="2360613" y="2543175"/>
          <p14:tracePt t="23898" x="2371725" y="2514600"/>
          <p14:tracePt t="23915" x="2389188" y="2492375"/>
          <p14:tracePt t="23931" x="2393950" y="2479675"/>
          <p14:tracePt t="23948" x="2400300" y="2463800"/>
          <p14:tracePt t="23964" x="2400300" y="2451100"/>
          <p14:tracePt t="23981" x="2400300" y="2439988"/>
          <p14:tracePt t="24115" x="2400300" y="2435225"/>
          <p14:tracePt t="24124" x="2389188" y="2435225"/>
          <p14:tracePt t="24131" x="2354263" y="2435225"/>
          <p14:tracePt t="24148" x="2332038" y="2435225"/>
          <p14:tracePt t="24148" x="2268538" y="2435225"/>
          <p14:tracePt t="24165" x="2178050" y="2451100"/>
          <p14:tracePt t="24181" x="2092325" y="2479675"/>
          <p14:tracePt t="24198" x="2028825" y="2503488"/>
          <p14:tracePt t="24214" x="1989138" y="2532063"/>
          <p14:tracePt t="24231" x="1960563" y="2565400"/>
          <p14:tracePt t="24248" x="1936750" y="2606675"/>
          <p14:tracePt t="24264" x="1931988" y="2640013"/>
          <p14:tracePt t="24281" x="1931988" y="2663825"/>
          <p14:tracePt t="24298" x="1931988" y="2697163"/>
          <p14:tracePt t="24315" x="1936750" y="2720975"/>
          <p14:tracePt t="24331" x="1960563" y="2732088"/>
          <p14:tracePt t="24348" x="1993900" y="2749550"/>
          <p14:tracePt t="24364" x="2046288" y="2765425"/>
          <p14:tracePt t="24381" x="2120900" y="2778125"/>
          <p14:tracePt t="24398" x="2228850" y="2778125"/>
          <p14:tracePt t="24414" x="2336800" y="2765425"/>
          <p14:tracePt t="24431" x="2411413" y="2736850"/>
          <p14:tracePt t="24448" x="2457450" y="2720975"/>
          <p14:tracePt t="24464" x="2486025" y="2703513"/>
          <p14:tracePt t="24481" x="2492375" y="2686050"/>
          <p14:tracePt t="24498" x="2492375" y="2668588"/>
          <p14:tracePt t="24514" x="2492375" y="2663825"/>
          <p14:tracePt t="24531" x="2492375" y="2657475"/>
          <p14:tracePt t="24579" x="2486025" y="2657475"/>
          <p14:tracePt t="24586" x="2474913" y="2657475"/>
          <p14:tracePt t="24598" x="2463800" y="2657475"/>
          <p14:tracePt t="24598" x="2435225" y="2657475"/>
          <p14:tracePt t="24614" x="2393950" y="2663825"/>
          <p14:tracePt t="24631" x="2365375" y="2674938"/>
          <p14:tracePt t="24648" x="2343150" y="2679700"/>
          <p14:tracePt t="24956" x="2336800" y="2686050"/>
          <p14:tracePt t="24963" x="2336800" y="2697163"/>
          <p14:tracePt t="24971" x="2336800" y="2703513"/>
          <p14:tracePt t="24979" x="2349500" y="2720975"/>
          <p14:tracePt t="24987" x="2371725" y="2749550"/>
          <p14:tracePt t="24999" x="2400300" y="2771775"/>
          <p14:tracePt t="25014" x="2422525" y="2782888"/>
          <p14:tracePt t="25031" x="2446338" y="2794000"/>
          <p14:tracePt t="25243" x="2451100" y="2794000"/>
          <p14:tracePt t="25251" x="2463800" y="2794000"/>
          <p14:tracePt t="25267" x="2474913" y="2782888"/>
          <p14:tracePt t="25268" x="2486025" y="2778125"/>
          <p14:tracePt t="25282" x="2497138" y="2771775"/>
          <p14:tracePt t="25299" x="2514600" y="2754313"/>
          <p14:tracePt t="25315" x="2525713" y="2749550"/>
          <p14:tracePt t="25332" x="2525713" y="2743200"/>
          <p14:tracePt t="25891" x="2520950" y="2736850"/>
          <p14:tracePt t="25899" x="2497138" y="2725738"/>
          <p14:tracePt t="25907" x="2468563" y="2703513"/>
          <p14:tracePt t="25915" x="2371725" y="2651125"/>
          <p14:tracePt t="25931" x="2292350" y="2617788"/>
          <p14:tracePt t="25948" x="2217738" y="2571750"/>
          <p14:tracePt t="25965" x="2178050" y="2554288"/>
          <p14:tracePt t="25982" x="2160588" y="2554288"/>
          <p14:tracePt t="26199" x="2165350" y="2554288"/>
          <p14:tracePt t="26219" x="2182813" y="2554288"/>
          <p14:tracePt t="26228" x="2217738" y="2565400"/>
          <p14:tracePt t="26235" x="2257425" y="2571750"/>
          <p14:tracePt t="26243" x="2320925" y="2589213"/>
          <p14:tracePt t="26249" x="2497138" y="2600325"/>
          <p14:tracePt t="26265" x="2743200" y="2628900"/>
          <p14:tracePt t="26282" x="3097213" y="2663825"/>
          <p14:tracePt t="26299" x="3629025" y="2703513"/>
          <p14:tracePt t="26315" x="3875088" y="2720975"/>
          <p14:tracePt t="26332" x="3983038" y="2732088"/>
          <p14:tracePt t="26349" x="4006850" y="2732088"/>
          <p14:tracePt t="26467" x="4011613" y="2732088"/>
          <p14:tracePt t="26467" x="4022725" y="2732088"/>
          <p14:tracePt t="26483" x="4040188" y="2732088"/>
          <p14:tracePt t="26491" x="4064000" y="2732088"/>
          <p14:tracePt t="26499" x="4137025" y="2725738"/>
          <p14:tracePt t="26516" x="4178300" y="2708275"/>
          <p14:tracePt t="26516" x="4279900" y="2679700"/>
          <p14:tracePt t="26532" x="4371975" y="2657475"/>
          <p14:tracePt t="26549" x="4446588" y="2646363"/>
          <p14:tracePt t="26565" x="4508500" y="2635250"/>
          <p14:tracePt t="26582" x="4549775" y="2628900"/>
          <p14:tracePt t="26599" x="4583113" y="2622550"/>
          <p14:tracePt t="26615" x="4618038" y="2622550"/>
          <p14:tracePt t="26632" x="4640263" y="2622550"/>
          <p14:tracePt t="26649" x="4651375" y="2622550"/>
          <p14:tracePt t="26665" x="4657725" y="2622550"/>
          <p14:tracePt t="27040" x="0" y="0"/>
        </p14:tracePtLst>
        <p14:tracePtLst>
          <p14:tracePt t="28586" x="7040563" y="2754313"/>
          <p14:tracePt t="28723" x="7046913" y="2754313"/>
          <p14:tracePt t="28731" x="7080250" y="2754313"/>
          <p14:tracePt t="28747" x="7104063" y="2754313"/>
          <p14:tracePt t="28765" x="7172325" y="2754313"/>
          <p14:tracePt t="28771" x="7264400" y="2754313"/>
          <p14:tracePt t="28782" x="7372350" y="2754313"/>
          <p14:tracePt t="28800" x="7497763" y="2754313"/>
          <p14:tracePt t="28815" x="7646988" y="2760663"/>
          <p14:tracePt t="28835" x="7789863" y="2760663"/>
          <p14:tracePt t="28851" x="7937500" y="2760663"/>
          <p14:tracePt t="28867" x="8080375" y="2754313"/>
          <p14:tracePt t="28883" x="8229600" y="2732088"/>
          <p14:tracePt t="28899" x="8401050" y="2703513"/>
          <p14:tracePt t="28923" x="8469313" y="2679700"/>
          <p14:tracePt t="28939" x="8526463" y="2651125"/>
          <p14:tracePt t="28955" x="8578850" y="2622550"/>
          <p14:tracePt t="28971" x="8623300" y="2593975"/>
          <p14:tracePt t="28982" x="8658225" y="2578100"/>
          <p14:tracePt t="28999" x="8686800" y="2549525"/>
          <p14:tracePt t="29015" x="8693150" y="2525713"/>
          <p14:tracePt t="29032" x="8697913" y="2520950"/>
          <p14:tracePt t="29048" x="8697913" y="2508250"/>
          <p14:tracePt t="29065" x="8697913" y="2497138"/>
          <p14:tracePt t="29083" x="8693150" y="2492375"/>
          <p14:tracePt t="29099" x="8651875" y="2479675"/>
          <p14:tracePt t="29115" x="8589963" y="2468563"/>
          <p14:tracePt t="29132" x="8469313" y="2463800"/>
          <p14:tracePt t="29148" x="8332788" y="2451100"/>
          <p14:tracePt t="29165" x="8183563" y="2463800"/>
          <p14:tracePt t="29182" x="8047038" y="2479675"/>
          <p14:tracePt t="29199" x="7932738" y="2514600"/>
          <p14:tracePt t="29215" x="7835900" y="2560638"/>
          <p14:tracePt t="29232" x="7789863" y="2611438"/>
          <p14:tracePt t="29248" x="7772400" y="2657475"/>
          <p14:tracePt t="29265" x="7766050" y="2697163"/>
          <p14:tracePt t="29282" x="7778750" y="2720975"/>
          <p14:tracePt t="29282" x="7789863" y="2736850"/>
          <p14:tracePt t="29299" x="7829550" y="2760663"/>
          <p14:tracePt t="29315" x="7875588" y="2778125"/>
          <p14:tracePt t="29332" x="7950200" y="2782888"/>
          <p14:tracePt t="29348" x="8047038" y="2794000"/>
          <p14:tracePt t="29365" x="8183563" y="2794000"/>
          <p14:tracePt t="29382" x="8332788" y="2782888"/>
          <p14:tracePt t="29398" x="8464550" y="2754313"/>
          <p14:tracePt t="29415" x="8555038" y="2732088"/>
          <p14:tracePt t="29432" x="8612188" y="2703513"/>
          <p14:tracePt t="29448" x="8636000" y="2686050"/>
          <p14:tracePt t="29465" x="8647113" y="2668588"/>
          <p14:tracePt t="29482" x="8647113" y="2663825"/>
          <p14:tracePt t="29498" x="8647113" y="2646363"/>
          <p14:tracePt t="29515" x="8647113" y="2635250"/>
          <p14:tracePt t="29532" x="8629650" y="2622550"/>
          <p14:tracePt t="29548" x="8607425" y="2611438"/>
          <p14:tracePt t="29565" x="8543925" y="2600325"/>
          <p14:tracePt t="29582" x="8412163" y="2582863"/>
          <p14:tracePt t="29598" x="8247063" y="2571750"/>
          <p14:tracePt t="29615" x="8097838" y="2582863"/>
          <p14:tracePt t="29632" x="7983538" y="2628900"/>
          <p14:tracePt t="29648" x="7915275" y="2679700"/>
          <p14:tracePt t="29665" x="7893050" y="2714625"/>
          <p14:tracePt t="29682" x="7893050" y="2725738"/>
          <p14:tracePt t="29723" x="7904163" y="2732088"/>
          <p14:tracePt t="29731" x="7937500" y="2743200"/>
          <p14:tracePt t="29747" x="7972425" y="2743200"/>
          <p14:tracePt t="29750" x="8051800" y="2743200"/>
          <p14:tracePt t="29765" x="8161338" y="2736850"/>
          <p14:tracePt t="29782" x="8286750" y="2725738"/>
          <p14:tracePt t="29798" x="8418513" y="2703513"/>
          <p14:tracePt t="29815" x="8521700" y="2679700"/>
          <p14:tracePt t="29832" x="8583613" y="2657475"/>
          <p14:tracePt t="29848" x="8618538" y="2646363"/>
          <p14:tracePt t="29865" x="8623300" y="2640013"/>
          <p14:tracePt t="30224" x="0" y="0"/>
        </p14:tracePtLst>
        <p14:tracePtLst>
          <p14:tracePt t="32059" x="7961313" y="3160713"/>
          <p14:tracePt t="32067" x="7978775" y="3160713"/>
          <p14:tracePt t="32075" x="7989888" y="3160713"/>
          <p14:tracePt t="32083" x="8012113" y="3160713"/>
          <p14:tracePt t="32099" x="8035925" y="3160713"/>
          <p14:tracePt t="32115" x="8051800" y="3160713"/>
          <p14:tracePt t="32139" x="8064500" y="3160713"/>
          <p14:tracePt t="32155" x="8069263" y="3149600"/>
          <p14:tracePt t="32163" x="8075613" y="3136900"/>
          <p14:tracePt t="32181" x="8075613" y="3121025"/>
          <p14:tracePt t="32187" x="8075613" y="3097213"/>
          <p14:tracePt t="32198" x="8064500" y="3068638"/>
          <p14:tracePt t="32231" x="8023225" y="3017838"/>
          <p14:tracePt t="32235" x="7943850" y="2936875"/>
          <p14:tracePt t="32251" x="7818438" y="2846388"/>
          <p14:tracePt t="32267" x="7664450" y="2754313"/>
          <p14:tracePt t="32283" x="7493000" y="2679700"/>
          <p14:tracePt t="32299" x="7251700" y="2593975"/>
          <p14:tracePt t="32323" x="7080250" y="2554288"/>
          <p14:tracePt t="32339" x="6904038" y="2520950"/>
          <p14:tracePt t="32355" x="6732588" y="2503488"/>
          <p14:tracePt t="32365" x="6594475" y="2508250"/>
          <p14:tracePt t="32387" x="6486525" y="2543175"/>
          <p14:tracePt t="32416" x="6400800" y="2589213"/>
          <p14:tracePt t="32416" x="6350000" y="2640013"/>
          <p14:tracePt t="32432" x="6292850" y="2720975"/>
          <p14:tracePt t="32448" x="6264275" y="2811463"/>
          <p14:tracePt t="32465" x="6251575" y="2914650"/>
          <p14:tracePt t="32482" x="6251575" y="2982913"/>
          <p14:tracePt t="32498" x="6292850" y="3079750"/>
          <p14:tracePt t="32515" x="6343650" y="3143250"/>
          <p14:tracePt t="32532" x="6411913" y="3182938"/>
          <p14:tracePt t="32548" x="6515100" y="3222625"/>
          <p14:tracePt t="32566" x="6657975" y="3240088"/>
          <p14:tracePt t="32582" x="6823075" y="3246438"/>
          <p14:tracePt t="32599" x="7007225" y="3251200"/>
          <p14:tracePt t="32616" x="7212013" y="3263900"/>
          <p14:tracePt t="32633" x="7423150" y="3251200"/>
          <p14:tracePt t="32649" x="7664450" y="3206750"/>
          <p14:tracePt t="32666" x="7904163" y="3143250"/>
          <p14:tracePt t="32683" x="8075613" y="3086100"/>
          <p14:tracePt t="32699" x="8251825" y="2994025"/>
          <p14:tracePt t="32716" x="8332788" y="2921000"/>
          <p14:tracePt t="32734" x="8361363" y="2851150"/>
          <p14:tracePt t="32749" x="8361363" y="2817813"/>
          <p14:tracePt t="32766" x="8355013" y="2782888"/>
          <p14:tracePt t="32783" x="8332788" y="2760663"/>
          <p14:tracePt t="32799" x="8280400" y="2720975"/>
          <p14:tracePt t="32816" x="8189913" y="2686050"/>
          <p14:tracePt t="32832" x="8035925" y="2635250"/>
          <p14:tracePt t="32849" x="7812088" y="2582863"/>
          <p14:tracePt t="32866" x="7508875" y="2532063"/>
          <p14:tracePt t="32883" x="7137400" y="2514600"/>
          <p14:tracePt t="32899" x="6704013" y="2536825"/>
          <p14:tracePt t="32916" x="6503988" y="2600325"/>
          <p14:tracePt t="32932" x="6394450" y="2679700"/>
          <p14:tracePt t="32949" x="6337300" y="2782888"/>
          <p14:tracePt t="32966" x="6315075" y="2903538"/>
          <p14:tracePt t="32983" x="6315075" y="2989263"/>
          <p14:tracePt t="32999" x="6350000" y="3046413"/>
          <p14:tracePt t="33016" x="6400800" y="3092450"/>
          <p14:tracePt t="33033" x="6486525" y="3132138"/>
          <p14:tracePt t="33049" x="6607175" y="3171825"/>
          <p14:tracePt t="33066" x="6778625" y="3200400"/>
          <p14:tracePt t="33083" x="6978650" y="3217863"/>
          <p14:tracePt t="33099" x="7297738" y="3228975"/>
          <p14:tracePt t="33116" x="7493000" y="3206750"/>
          <p14:tracePt t="33133" x="7651750" y="3178175"/>
          <p14:tracePt t="33149" x="7783513" y="3136900"/>
          <p14:tracePt t="33166" x="7835900" y="3108325"/>
          <p14:tracePt t="33183" x="7847013" y="3097213"/>
          <p14:tracePt t="33199" x="7847013" y="3079750"/>
          <p14:tracePt t="33216" x="7835900" y="3051175"/>
          <p14:tracePt t="33233" x="7794625" y="3022600"/>
          <p14:tracePt t="33249" x="7737475" y="2989263"/>
          <p14:tracePt t="33266" x="7651750" y="2978150"/>
          <p14:tracePt t="33283" x="7561263" y="2960688"/>
          <p14:tracePt t="33299" x="7394575" y="2954338"/>
          <p14:tracePt t="33316" x="7258050" y="2949575"/>
          <p14:tracePt t="33333" x="7132638" y="2936875"/>
          <p14:tracePt t="33349" x="7040563" y="2932113"/>
          <p14:tracePt t="33366" x="7000875" y="2932113"/>
          <p14:tracePt t="33383" x="6983413" y="2936875"/>
          <p14:tracePt t="33420" x="6978650" y="2943225"/>
          <p14:tracePt t="33788" x="6989763" y="2943225"/>
          <p14:tracePt t="33796" x="7018338" y="2943225"/>
          <p14:tracePt t="33802" x="7058025" y="2954338"/>
          <p14:tracePt t="33816" x="7108825" y="2960688"/>
          <p14:tracePt t="33816" x="7218363" y="2960688"/>
          <p14:tracePt t="33832" x="7350125" y="2960688"/>
          <p14:tracePt t="33849" x="7480300" y="2960688"/>
          <p14:tracePt t="33866" x="7607300" y="2960688"/>
          <p14:tracePt t="33883" x="7704138" y="2965450"/>
          <p14:tracePt t="33899" x="7789863" y="2971800"/>
          <p14:tracePt t="33916" x="7818438" y="2971800"/>
          <p14:tracePt t="33933" x="7829550" y="2971800"/>
          <p14:tracePt t="33950" x="7840663" y="2978150"/>
          <p14:tracePt t="34028" x="7847013" y="2978150"/>
          <p14:tracePt t="34033" x="7858125" y="2982913"/>
          <p14:tracePt t="34049" x="7869238" y="2994025"/>
          <p14:tracePt t="34050" x="7915275" y="3011488"/>
          <p14:tracePt t="34066" x="7972425" y="3028950"/>
          <p14:tracePt t="34083" x="8040688" y="3057525"/>
          <p14:tracePt t="34099" x="8137525" y="3097213"/>
          <p14:tracePt t="34116" x="8194675" y="3114675"/>
          <p14:tracePt t="34133" x="8223250" y="3132138"/>
          <p14:tracePt t="34149" x="8251825" y="3143250"/>
          <p14:tracePt t="34166" x="8269288" y="3154363"/>
          <p14:tracePt t="34182" x="8297863" y="3165475"/>
          <p14:tracePt t="34199" x="8315325" y="3178175"/>
          <p14:tracePt t="34216" x="8332788" y="3178175"/>
          <p14:tracePt t="34316" x="8321675" y="3178175"/>
          <p14:tracePt t="34325" x="8297863" y="3160713"/>
          <p14:tracePt t="34332" x="8275638" y="3149600"/>
          <p14:tracePt t="34333" x="8189913" y="3097213"/>
          <p14:tracePt t="34349" x="8075613" y="3040063"/>
          <p14:tracePt t="34366" x="7915275" y="2989263"/>
          <p14:tracePt t="34383" x="7732713" y="2936875"/>
          <p14:tracePt t="34399" x="7572375" y="2897188"/>
          <p14:tracePt t="34416" x="7435850" y="2879725"/>
          <p14:tracePt t="34433" x="7308850" y="2868613"/>
          <p14:tracePt t="34449" x="7178675" y="2868613"/>
          <p14:tracePt t="34466" x="7069138" y="2868613"/>
          <p14:tracePt t="34482" x="6994525" y="2897188"/>
          <p14:tracePt t="34499" x="6943725" y="2954338"/>
          <p14:tracePt t="34516" x="6921500" y="3000375"/>
          <p14:tracePt t="34533" x="6915150" y="3057525"/>
          <p14:tracePt t="34549" x="6915150" y="3092450"/>
          <p14:tracePt t="34566" x="6926263" y="3125788"/>
          <p14:tracePt t="34582" x="6965950" y="3149600"/>
          <p14:tracePt t="34599" x="7035800" y="3182938"/>
          <p14:tracePt t="34616" x="7137400" y="3206750"/>
          <p14:tracePt t="34633" x="7269163" y="3228975"/>
          <p14:tracePt t="34649" x="7435850" y="3240088"/>
          <p14:tracePt t="34666" x="7600950" y="3257550"/>
          <p14:tracePt t="34683" x="7783513" y="3257550"/>
          <p14:tracePt t="34699" x="8007350" y="3257550"/>
          <p14:tracePt t="34716" x="8132763" y="3228975"/>
          <p14:tracePt t="34733" x="8194675" y="3200400"/>
          <p14:tracePt t="34749" x="8223250" y="3178175"/>
          <p14:tracePt t="34766" x="8229600" y="3165475"/>
          <p14:tracePt t="34782" x="8229600" y="3143250"/>
          <p14:tracePt t="34799" x="8212138" y="3121025"/>
          <p14:tracePt t="34816" x="8161338" y="3074988"/>
          <p14:tracePt t="34833" x="8075613" y="3022600"/>
          <p14:tracePt t="34849" x="7932738" y="2965450"/>
          <p14:tracePt t="34866" x="7737475" y="2897188"/>
          <p14:tracePt t="34882" x="7504113" y="2846388"/>
          <p14:tracePt t="34882" x="7383463" y="2817813"/>
          <p14:tracePt t="34900" x="7137400" y="2782888"/>
          <p14:tracePt t="34916" x="6961188" y="2778125"/>
          <p14:tracePt t="34932" x="6851650" y="2778125"/>
          <p14:tracePt t="34949" x="6811963" y="2794000"/>
          <p14:tracePt t="34966" x="6800850" y="2811463"/>
          <p14:tracePt t="34982" x="6789738" y="2828925"/>
          <p14:tracePt t="34999" x="6789738" y="2851150"/>
          <p14:tracePt t="35016" x="6794500" y="2874963"/>
          <p14:tracePt t="35033" x="6818313" y="2897188"/>
          <p14:tracePt t="35049" x="6858000" y="2936875"/>
          <p14:tracePt t="35066" x="6943725" y="2978150"/>
          <p14:tracePt t="35082" x="7075488" y="3006725"/>
          <p14:tracePt t="35099" x="7292975" y="3040063"/>
          <p14:tracePt t="35116" x="7429500" y="3040063"/>
          <p14:tracePt t="35132" x="7550150" y="3028950"/>
          <p14:tracePt t="35149" x="7635875" y="3000375"/>
          <p14:tracePt t="35166" x="7693025" y="2978150"/>
          <p14:tracePt t="35182" x="7708900" y="2954338"/>
          <p14:tracePt t="35199" x="7708900" y="2949575"/>
          <p14:tracePt t="35216" x="7708900" y="2936875"/>
          <p14:tracePt t="35233" x="7697788" y="2914650"/>
          <p14:tracePt t="35249" x="7658100" y="2892425"/>
          <p14:tracePt t="35266" x="7561263" y="2863850"/>
          <p14:tracePt t="35282" x="7423150" y="2835275"/>
          <p14:tracePt t="35299" x="7189788" y="2828925"/>
          <p14:tracePt t="35316" x="7080250" y="2828925"/>
          <p14:tracePt t="35333" x="7011988" y="2846388"/>
          <p14:tracePt t="35349" x="6989763" y="2863850"/>
          <p14:tracePt t="35366" x="6978650" y="2874963"/>
          <p14:tracePt t="35382" x="6965950" y="2886075"/>
          <p14:tracePt t="35399" x="6961188" y="2897188"/>
          <p14:tracePt t="35416" x="6961188" y="2908300"/>
          <p14:tracePt t="35433" x="6961188" y="2925763"/>
          <p14:tracePt t="35449" x="6961188" y="2943225"/>
          <p14:tracePt t="35467" x="6983413" y="2965450"/>
          <p14:tracePt t="35482" x="7000875" y="2989263"/>
          <p14:tracePt t="35499" x="7035800" y="2994025"/>
          <p14:tracePt t="35516" x="7040563" y="2994025"/>
          <p14:tracePt t="35533" x="7051675" y="3000375"/>
          <p14:tracePt t="35549" x="7058025" y="3000375"/>
          <p14:tracePt t="35566" x="7069138" y="3006725"/>
          <p14:tracePt t="35582" x="7092950" y="3017838"/>
          <p14:tracePt t="35599" x="7126288" y="3028950"/>
          <p14:tracePt t="35615" x="7154863" y="3040063"/>
          <p14:tracePt t="35632" x="7178675" y="3051175"/>
          <p14:tracePt t="35649" x="7200900" y="3057525"/>
          <p14:tracePt t="35684" x="7207250" y="3057525"/>
          <p14:tracePt t="35812" x="7212013" y="3057525"/>
          <p14:tracePt t="35815" x="7218363" y="3057525"/>
          <p14:tracePt t="35836" x="7223125" y="3057525"/>
          <p14:tracePt t="35848" x="7229475" y="3051175"/>
          <p14:tracePt t="35868" x="7235825" y="3046413"/>
          <p14:tracePt t="35882" x="7235825" y="3040063"/>
          <p14:tracePt t="35900" x="7235825" y="3035300"/>
          <p14:tracePt t="35901" x="7240588" y="3022600"/>
          <p14:tracePt t="35916" x="7246938" y="3017838"/>
          <p14:tracePt t="35933" x="7246938" y="3000375"/>
          <p14:tracePt t="35949" x="7246938" y="2982913"/>
          <p14:tracePt t="35966" x="7240588" y="2965450"/>
          <p14:tracePt t="35982" x="7235825" y="2943225"/>
          <p14:tracePt t="35999" x="7218363" y="2921000"/>
          <p14:tracePt t="36016" x="7189788" y="2903538"/>
          <p14:tracePt t="36032" x="7161213" y="2892425"/>
          <p14:tracePt t="36049" x="7143750" y="2886075"/>
          <p14:tracePt t="36066" x="7126288" y="2886075"/>
          <p14:tracePt t="36082" x="7097713" y="2886075"/>
          <p14:tracePt t="36098" x="7069138" y="2892425"/>
          <p14:tracePt t="36115" x="7018338" y="2925763"/>
          <p14:tracePt t="36132" x="6989763" y="2949575"/>
          <p14:tracePt t="36149" x="6978650" y="2971800"/>
          <p14:tracePt t="36166" x="6965950" y="2989263"/>
          <p14:tracePt t="36182" x="6961188" y="3006725"/>
          <p14:tracePt t="36199" x="6954838" y="3022600"/>
          <p14:tracePt t="36216" x="6954838" y="3035300"/>
          <p14:tracePt t="36232" x="6954838" y="3046413"/>
          <p14:tracePt t="36249" x="6961188" y="3057525"/>
          <p14:tracePt t="36266" x="6978650" y="3068638"/>
          <p14:tracePt t="36283" x="7007225" y="3079750"/>
          <p14:tracePt t="36299" x="7069138" y="3092450"/>
          <p14:tracePt t="36316" x="7126288" y="3097213"/>
          <p14:tracePt t="36332" x="7183438" y="3103563"/>
          <p14:tracePt t="36349" x="7275513" y="3108325"/>
          <p14:tracePt t="36366" x="7354888" y="3108325"/>
          <p14:tracePt t="36383" x="7418388" y="3103563"/>
          <p14:tracePt t="36399" x="7475538" y="3086100"/>
          <p14:tracePt t="36416" x="7515225" y="3068638"/>
          <p14:tracePt t="36432" x="7532688" y="3051175"/>
          <p14:tracePt t="36449" x="7537450" y="3046413"/>
          <p14:tracePt t="36492" x="7537450" y="3040063"/>
          <p14:tracePt t="36508" x="7537450" y="3028950"/>
          <p14:tracePt t="36524" x="7526338" y="3017838"/>
          <p14:tracePt t="36532" x="7469188" y="3000375"/>
          <p14:tracePt t="36549" x="7435850" y="2982913"/>
          <p14:tracePt t="36549" x="7326313" y="2954338"/>
          <p14:tracePt t="36566" x="7218363" y="2943225"/>
          <p14:tracePt t="36582" x="7108825" y="2932113"/>
          <p14:tracePt t="36599" x="7018338" y="2932113"/>
          <p14:tracePt t="36616" x="6954838" y="2932113"/>
          <p14:tracePt t="36632" x="6932613" y="2936875"/>
          <p14:tracePt t="36668" x="6926263" y="2943225"/>
          <p14:tracePt t="36724" x="6926263" y="2949575"/>
          <p14:tracePt t="36732" x="6926263" y="2954338"/>
          <p14:tracePt t="36732" x="6926263" y="2960688"/>
          <p14:tracePt t="36747" x="6926263" y="2965450"/>
          <p14:tracePt t="36756" x="6926263" y="2971800"/>
          <p14:tracePt t="36772" x="6926263" y="2982913"/>
          <p14:tracePt t="36788" x="6937375" y="3000375"/>
          <p14:tracePt t="36796" x="6950075" y="3011488"/>
          <p14:tracePt t="36804" x="6972300" y="3040063"/>
          <p14:tracePt t="36816" x="7018338" y="3086100"/>
          <p14:tracePt t="36832" x="7069138" y="3132138"/>
          <p14:tracePt t="36849" x="7132638" y="3178175"/>
          <p14:tracePt t="36866" x="7200900" y="3217863"/>
          <p14:tracePt t="36882" x="7275513" y="3263900"/>
          <p14:tracePt t="36899" x="7407275" y="3308350"/>
          <p14:tracePt t="36917" x="7486650" y="3325813"/>
          <p14:tracePt t="36933" x="7572375" y="3325813"/>
          <p14:tracePt t="36949" x="7629525" y="3325813"/>
          <p14:tracePt t="36966" x="7664450" y="3325813"/>
          <p14:tracePt t="36982" x="7693025" y="3321050"/>
          <p14:tracePt t="36999" x="7715250" y="3321050"/>
          <p14:tracePt t="37016" x="7726363" y="3314700"/>
          <p14:tracePt t="37032" x="7750175" y="3314700"/>
          <p14:tracePt t="37049" x="7754938" y="3314700"/>
          <p14:tracePt t="37065" x="7766050" y="3314700"/>
          <p14:tracePt t="37868" x="7750175" y="3314700"/>
          <p14:tracePt t="37876" x="7743825" y="3308350"/>
          <p14:tracePt t="37884" x="7721600" y="3303588"/>
          <p14:tracePt t="37892" x="7697788" y="3297238"/>
          <p14:tracePt t="37899" x="7578725" y="3251200"/>
          <p14:tracePt t="37916" x="7475538" y="3217863"/>
          <p14:tracePt t="37932" x="7343775" y="3160713"/>
          <p14:tracePt t="37948" x="7183438" y="3103563"/>
          <p14:tracePt t="37966" x="6989763" y="3028950"/>
          <p14:tracePt t="37982" x="6750050" y="2925763"/>
          <p14:tracePt t="37999" x="6457950" y="2800350"/>
          <p14:tracePt t="38015" x="6103938" y="2651125"/>
          <p14:tracePt t="38032" x="5692775" y="2479675"/>
          <p14:tracePt t="38048" x="5275263" y="2297113"/>
          <p14:tracePt t="38065" x="4897438" y="2132013"/>
          <p14:tracePt t="38082" x="4640263" y="2011363"/>
          <p14:tracePt t="38098" x="4422775" y="1903413"/>
          <p14:tracePt t="38115" x="4337050" y="1851025"/>
          <p14:tracePt t="38132" x="4264025" y="1793875"/>
          <p14:tracePt t="38149" x="4206875" y="1754188"/>
          <p14:tracePt t="38166" x="4165600" y="1731963"/>
          <p14:tracePt t="38182" x="4125913" y="1708150"/>
          <p14:tracePt t="38198" x="4079875" y="1692275"/>
          <p14:tracePt t="38215" x="4017963" y="1674813"/>
          <p14:tracePt t="38232" x="3937000" y="1646238"/>
          <p14:tracePt t="38248" x="3868738" y="1628775"/>
          <p14:tracePt t="38265" x="3794125" y="1622425"/>
          <p14:tracePt t="38282" x="3703638" y="1617663"/>
          <p14:tracePt t="38299" x="3565525" y="1617663"/>
          <p14:tracePt t="38316" x="3463925" y="1639888"/>
          <p14:tracePt t="38332" x="3354388" y="1668463"/>
          <p14:tracePt t="38349" x="3228975" y="1703388"/>
          <p14:tracePt t="38366" x="3108325" y="1749425"/>
          <p14:tracePt t="38381" x="2994025" y="1793875"/>
          <p14:tracePt t="38398" x="2886075" y="1851025"/>
          <p14:tracePt t="38416" x="2782888" y="1914525"/>
          <p14:tracePt t="38432" x="2686050" y="1989138"/>
          <p14:tracePt t="38449" x="2582863" y="2074863"/>
          <p14:tracePt t="38466" x="2503488" y="2154238"/>
          <p14:tracePt t="38482" x="2463800" y="2217738"/>
          <p14:tracePt t="38499" x="2439988" y="2268538"/>
          <p14:tracePt t="38516" x="2435225" y="2303463"/>
          <p14:tracePt t="38532" x="2435225" y="2325688"/>
          <p14:tracePt t="38548" x="2435225" y="2360613"/>
          <p14:tracePt t="38566" x="2457450" y="2400300"/>
          <p14:tracePt t="38581" x="2486025" y="2435225"/>
          <p14:tracePt t="38598" x="2520950" y="2457450"/>
          <p14:tracePt t="38615" x="2560638" y="2463800"/>
          <p14:tracePt t="38632" x="2640013" y="2463800"/>
          <p14:tracePt t="38648" x="2754313" y="2439988"/>
          <p14:tracePt t="38665" x="2851150" y="2393950"/>
          <p14:tracePt t="38682" x="2925763" y="2343150"/>
          <p14:tracePt t="38698" x="2982913" y="2286000"/>
          <p14:tracePt t="38716" x="2994025" y="2246313"/>
          <p14:tracePt t="38732" x="2994025" y="2193925"/>
          <p14:tracePt t="38749" x="2971800" y="2136775"/>
          <p14:tracePt t="38766" x="2943225" y="2097088"/>
          <p14:tracePt t="38782" x="2903538" y="2068513"/>
          <p14:tracePt t="38798" x="2840038" y="2039938"/>
          <p14:tracePt t="38815" x="2736850" y="2017713"/>
          <p14:tracePt t="38832" x="2600325" y="2011363"/>
          <p14:tracePt t="38849" x="2439988" y="2022475"/>
          <p14:tracePt t="38865" x="2308225" y="2085975"/>
          <p14:tracePt t="38882" x="2193925" y="2154238"/>
          <p14:tracePt t="38899" x="2120900" y="2235200"/>
          <p14:tracePt t="38915" x="2079625" y="2343150"/>
          <p14:tracePt t="38932" x="2074863" y="2393950"/>
          <p14:tracePt t="38948" x="2074863" y="2435225"/>
          <p14:tracePt t="38965" x="2103438" y="2474913"/>
          <p14:tracePt t="38982" x="2149475" y="2520950"/>
          <p14:tracePt t="38999" x="2200275" y="2565400"/>
          <p14:tracePt t="39015" x="2268538" y="2606675"/>
          <p14:tracePt t="39032" x="2343150" y="2640013"/>
          <p14:tracePt t="39048" x="2435225" y="2674938"/>
          <p14:tracePt t="39065" x="2560638" y="2708275"/>
          <p14:tracePt t="39081" x="2697163" y="2720975"/>
          <p14:tracePt t="39098" x="2863850" y="2714625"/>
          <p14:tracePt t="39115" x="3097213" y="2622550"/>
          <p14:tracePt t="39131" x="3182938" y="2565400"/>
          <p14:tracePt t="39148" x="3228975" y="2497138"/>
          <p14:tracePt t="39165" x="3246438" y="2439988"/>
          <p14:tracePt t="39182" x="3235325" y="2378075"/>
          <p14:tracePt t="39198" x="3178175" y="2308225"/>
          <p14:tracePt t="39216" x="3114675" y="2246313"/>
          <p14:tracePt t="39232" x="3040063" y="2206625"/>
          <p14:tracePt t="39248" x="2936875" y="2165350"/>
          <p14:tracePt t="39265" x="2794000" y="2136775"/>
          <p14:tracePt t="39281" x="2657475" y="2125663"/>
          <p14:tracePt t="39298" x="2536825" y="2132013"/>
          <p14:tracePt t="39315" x="2382838" y="2189163"/>
          <p14:tracePt t="39332" x="2297113" y="2235200"/>
          <p14:tracePt t="39349" x="2251075" y="2274888"/>
          <p14:tracePt t="39365" x="2217738" y="2308225"/>
          <p14:tracePt t="39382" x="2206625" y="2343150"/>
          <p14:tracePt t="39398" x="2206625" y="2354263"/>
          <p14:tracePt t="39415" x="2206625" y="2371725"/>
          <p14:tracePt t="39431" x="2206625" y="2389188"/>
          <p14:tracePt t="39448" x="2211388" y="2406650"/>
          <p14:tracePt t="39465" x="2222500" y="2422525"/>
          <p14:tracePt t="39481" x="2228850" y="2435225"/>
          <p14:tracePt t="39498" x="2246313" y="2457450"/>
          <p14:tracePt t="39515" x="2274888" y="2479675"/>
          <p14:tracePt t="39531" x="2308225" y="2503488"/>
          <p14:tracePt t="39548" x="2343150" y="2525713"/>
          <p14:tracePt t="39565" x="2360613" y="2536825"/>
          <p14:tracePt t="39581" x="2371725" y="2543175"/>
          <p14:tracePt t="39598" x="2382838" y="2549525"/>
          <p14:tracePt t="40454" x="0" y="0"/>
        </p14:tracePtLst>
        <p14:tracePtLst>
          <p14:tracePt t="51522" x="5664200" y="4143375"/>
          <p14:tracePt t="51563" x="5668963" y="4149725"/>
          <p14:tracePt t="51582" x="5680075" y="4149725"/>
          <p14:tracePt t="51595" x="5686425" y="4154488"/>
          <p14:tracePt t="51602" x="5697538" y="4154488"/>
          <p14:tracePt t="51622" x="5732463" y="4160838"/>
          <p14:tracePt t="51624" x="5765800" y="4165600"/>
          <p14:tracePt t="51642" x="5818188" y="4171950"/>
          <p14:tracePt t="51658" x="5857875" y="4178300"/>
          <p14:tracePt t="51674" x="5897563" y="4183063"/>
          <p14:tracePt t="51689" x="5921375" y="4189413"/>
          <p14:tracePt t="51866" x="5908675" y="4189413"/>
          <p14:tracePt t="51874" x="5886450" y="4189413"/>
          <p14:tracePt t="51882" x="5857875" y="4189413"/>
          <p14:tracePt t="51890" x="5778500" y="4183063"/>
          <p14:tracePt t="51907" x="5721350" y="4183063"/>
          <p14:tracePt t="51907" x="5589588" y="4165600"/>
          <p14:tracePt t="51923" x="5422900" y="4154488"/>
          <p14:tracePt t="51939" x="5240338" y="4137025"/>
          <p14:tracePt t="51956" x="5051425" y="4121150"/>
          <p14:tracePt t="51972" x="4914900" y="4121150"/>
          <p14:tracePt t="51989" x="4822825" y="4125913"/>
          <p14:tracePt t="52006" x="4783138" y="4149725"/>
          <p14:tracePt t="52022" x="4772025" y="4178300"/>
          <p14:tracePt t="52039" x="4783138" y="4222750"/>
          <p14:tracePt t="52056" x="4822825" y="4275138"/>
          <p14:tracePt t="52073" x="4879975" y="4321175"/>
          <p14:tracePt t="52089" x="4949825" y="4360863"/>
          <p14:tracePt t="52106" x="5068888" y="4422775"/>
          <p14:tracePt t="52122" x="5194300" y="4468813"/>
          <p14:tracePt t="52139" x="5343525" y="4525963"/>
          <p14:tracePt t="52156" x="5532438" y="4565650"/>
          <p14:tracePt t="52172" x="5743575" y="4611688"/>
          <p14:tracePt t="52189" x="5926138" y="4629150"/>
          <p14:tracePt t="52206" x="6115050" y="4640263"/>
          <p14:tracePt t="52222" x="6308725" y="4657725"/>
          <p14:tracePt t="52239" x="6492875" y="4668838"/>
          <p14:tracePt t="52256" x="6675438" y="4668838"/>
          <p14:tracePt t="52272" x="6840538" y="4664075"/>
          <p14:tracePt t="52288" x="7011988" y="4640263"/>
          <p14:tracePt t="52305" x="7161213" y="4622800"/>
          <p14:tracePt t="52322" x="7354888" y="4600575"/>
          <p14:tracePt t="52339" x="7458075" y="4572000"/>
          <p14:tracePt t="52356" x="7561263" y="4543425"/>
          <p14:tracePt t="52372" x="7658100" y="4514850"/>
          <p14:tracePt t="52389" x="7750175" y="4468813"/>
          <p14:tracePt t="52406" x="7835900" y="4451350"/>
          <p14:tracePt t="52422" x="7908925" y="4418013"/>
          <p14:tracePt t="52439" x="7989888" y="4365625"/>
          <p14:tracePt t="52456" x="8058150" y="4308475"/>
          <p14:tracePt t="52472" x="8097838" y="4268788"/>
          <p14:tracePt t="52489" x="8115300" y="4229100"/>
          <p14:tracePt t="52489" x="8115300" y="4206875"/>
          <p14:tracePt t="52507" x="8121650" y="4165600"/>
          <p14:tracePt t="52523" x="8121650" y="4143375"/>
          <p14:tracePt t="52539" x="8097838" y="4114800"/>
          <p14:tracePt t="52556" x="8064500" y="4092575"/>
          <p14:tracePt t="52572" x="7989888" y="4075113"/>
          <p14:tracePt t="52589" x="7858125" y="4040188"/>
          <p14:tracePt t="52606" x="7664450" y="4035425"/>
          <p14:tracePt t="52622" x="7412038" y="4035425"/>
          <p14:tracePt t="52639" x="7000875" y="4064000"/>
          <p14:tracePt t="52656" x="6503988" y="4137025"/>
          <p14:tracePt t="52672" x="5943600" y="4229100"/>
          <p14:tracePt t="52689" x="5343525" y="4337050"/>
          <p14:tracePt t="52689" x="5035550" y="4378325"/>
          <p14:tracePt t="52707" x="4418013" y="4468813"/>
          <p14:tracePt t="52723" x="3800475" y="4565650"/>
          <p14:tracePt t="52739" x="3275013" y="4668838"/>
          <p14:tracePt t="52756" x="2903538" y="4754563"/>
          <p14:tracePt t="52772" x="2657475" y="4829175"/>
          <p14:tracePt t="52789" x="2468563" y="4892675"/>
          <p14:tracePt t="52806" x="2308225" y="4937125"/>
          <p14:tracePt t="52822" x="2171700" y="4994275"/>
          <p14:tracePt t="52839" x="2057400" y="5046663"/>
          <p14:tracePt t="52856" x="1960563" y="5103813"/>
          <p14:tracePt t="52872" x="1885950" y="5165725"/>
          <p14:tracePt t="52889" x="1811338" y="5229225"/>
          <p14:tracePt t="52906" x="1720850" y="5343525"/>
          <p14:tracePt t="52923" x="1668463" y="5429250"/>
          <p14:tracePt t="52939" x="1646238" y="5521325"/>
          <p14:tracePt t="52956" x="1639888" y="5600700"/>
          <p14:tracePt t="52972" x="1639888" y="5703888"/>
          <p14:tracePt t="52989" x="1663700" y="5807075"/>
          <p14:tracePt t="53006" x="1714500" y="5903913"/>
          <p14:tracePt t="53022" x="1782763" y="6000750"/>
          <p14:tracePt t="53039" x="1879600" y="6080125"/>
          <p14:tracePt t="53056" x="2000250" y="6165850"/>
          <p14:tracePt t="53072" x="2143125" y="6240463"/>
          <p14:tracePt t="53089" x="2303463" y="6286500"/>
          <p14:tracePt t="53106" x="2532063" y="6321425"/>
          <p14:tracePt t="53123" x="2668588" y="6321425"/>
          <p14:tracePt t="53139" x="2754313" y="6321425"/>
          <p14:tracePt t="53156" x="2806700" y="6297613"/>
          <p14:tracePt t="53172" x="2817813" y="6286500"/>
          <p14:tracePt t="53189" x="2817813" y="6269038"/>
          <p14:tracePt t="53206" x="2817813" y="6251575"/>
          <p14:tracePt t="53223" x="2800350" y="6229350"/>
          <p14:tracePt t="53239" x="2765425" y="6218238"/>
          <p14:tracePt t="53256" x="2720975" y="6194425"/>
          <p14:tracePt t="53272" x="2668588" y="6189663"/>
          <p14:tracePt t="53289" x="2578100" y="6189663"/>
          <p14:tracePt t="53306" x="2365375" y="6235700"/>
          <p14:tracePt t="53323" x="2206625" y="6280150"/>
          <p14:tracePt t="53339" x="2074863" y="6350000"/>
          <p14:tracePt t="53356" x="1936750" y="6440488"/>
          <p14:tracePt t="53372" x="1800225" y="6526213"/>
          <p14:tracePt t="53389" x="1697038" y="6589713"/>
          <p14:tracePt t="53406" x="1628775" y="6629400"/>
          <p14:tracePt t="53422" x="1611313" y="6646863"/>
          <p14:tracePt t="53439" x="1611313" y="6669088"/>
          <p14:tracePt t="53456" x="1622425" y="6680200"/>
          <p14:tracePt t="53472" x="1692275" y="6692900"/>
          <p14:tracePt t="53491" x="1743075" y="6697663"/>
          <p14:tracePt t="53506" x="1960563" y="6680200"/>
          <p14:tracePt t="53523" x="2108200" y="6640513"/>
          <p14:tracePt t="53539" x="2268538" y="6589713"/>
          <p14:tracePt t="53556" x="2382838" y="6532563"/>
          <p14:tracePt t="53572" x="2457450" y="6464300"/>
          <p14:tracePt t="53589" x="2503488" y="6394450"/>
          <p14:tracePt t="53605" x="2508250" y="6326188"/>
          <p14:tracePt t="53622" x="2508250" y="6251575"/>
          <p14:tracePt t="53639" x="2468563" y="6183313"/>
          <p14:tracePt t="53656" x="2393950" y="6121400"/>
          <p14:tracePt t="53672" x="2297113" y="6051550"/>
          <p14:tracePt t="53689" x="2154238" y="5989638"/>
          <p14:tracePt t="53706" x="1925638" y="5921375"/>
          <p14:tracePt t="53723" x="1749425" y="5892800"/>
          <p14:tracePt t="53739" x="1565275" y="5880100"/>
          <p14:tracePt t="53755" x="1360488" y="5880100"/>
          <p14:tracePt t="53772" x="1154113" y="5886450"/>
          <p14:tracePt t="53789" x="993775" y="5937250"/>
          <p14:tracePt t="53806" x="863600" y="6000750"/>
          <p14:tracePt t="53822" x="793750" y="6057900"/>
          <p14:tracePt t="53839" x="749300" y="6121400"/>
          <p14:tracePt t="53856" x="742950" y="6165850"/>
          <p14:tracePt t="53872" x="742950" y="6200775"/>
          <p14:tracePt t="53889" x="765175" y="6223000"/>
          <p14:tracePt t="53905" x="857250" y="6280150"/>
          <p14:tracePt t="53923" x="960438" y="6297613"/>
          <p14:tracePt t="53939" x="1092200" y="6321425"/>
          <p14:tracePt t="53956" x="1246188" y="6332538"/>
          <p14:tracePt t="53972" x="1439863" y="6326188"/>
          <p14:tracePt t="53989" x="1635125" y="6303963"/>
          <p14:tracePt t="54005" x="1782763" y="6275388"/>
          <p14:tracePt t="54022" x="1897063" y="6229350"/>
          <p14:tracePt t="54039" x="1965325" y="6183313"/>
          <p14:tracePt t="54056" x="2011363" y="6132513"/>
          <p14:tracePt t="54072" x="2028825" y="6080125"/>
          <p14:tracePt t="54089" x="2028825" y="6029325"/>
          <p14:tracePt t="54106" x="2006600" y="5926138"/>
          <p14:tracePt t="54122" x="1965325" y="5880100"/>
          <p14:tracePt t="54139" x="1903413" y="5818188"/>
          <p14:tracePt t="54155" x="1822450" y="5765800"/>
          <p14:tracePt t="54172" x="1731963" y="5732463"/>
          <p14:tracePt t="54189" x="1617663" y="5708650"/>
          <p14:tracePt t="54206" x="1503363" y="5708650"/>
          <p14:tracePt t="54222" x="1393825" y="5715000"/>
          <p14:tracePt t="54239" x="1285875" y="5772150"/>
          <p14:tracePt t="54256" x="1177925" y="5851525"/>
          <p14:tracePt t="54272" x="1103313" y="5937250"/>
          <p14:tracePt t="54289" x="1068388" y="6022975"/>
          <p14:tracePt t="54305" x="1057275" y="6132513"/>
          <p14:tracePt t="54322" x="1079500" y="6183313"/>
          <p14:tracePt t="54339" x="1125538" y="6229350"/>
          <p14:tracePt t="54356" x="1211263" y="6257925"/>
          <p14:tracePt t="54372" x="1320800" y="6275388"/>
          <p14:tracePt t="54389" x="1457325" y="6292850"/>
          <p14:tracePt t="54406" x="1611313" y="6292850"/>
          <p14:tracePt t="54422" x="1800225" y="6280150"/>
          <p14:tracePt t="54439" x="1982788" y="6257925"/>
          <p14:tracePt t="54455" x="2154238" y="6223000"/>
          <p14:tracePt t="54473" x="2274888" y="6178550"/>
          <p14:tracePt t="54489" x="2354263" y="6132513"/>
          <p14:tracePt t="54506" x="2400300" y="6069013"/>
          <p14:tracePt t="54522" x="2400300" y="6040438"/>
          <p14:tracePt t="54539" x="2378075" y="6000750"/>
          <p14:tracePt t="54556" x="2343150" y="5965825"/>
          <p14:tracePt t="54572" x="2279650" y="5926138"/>
          <p14:tracePt t="54589" x="2217738" y="5897563"/>
          <p14:tracePt t="54606" x="2125663" y="5880100"/>
          <p14:tracePt t="54622" x="2006600" y="5880100"/>
          <p14:tracePt t="54639" x="1868488" y="5886450"/>
          <p14:tracePt t="54656" x="1736725" y="5949950"/>
          <p14:tracePt t="54672" x="1617663" y="6029325"/>
          <p14:tracePt t="54689" x="1536700" y="6121400"/>
          <p14:tracePt t="54706" x="1463675" y="6235700"/>
          <p14:tracePt t="54722" x="1457325" y="6264275"/>
          <p14:tracePt t="54740" x="1457325" y="6275388"/>
          <p14:tracePt t="54756" x="1457325" y="6292850"/>
          <p14:tracePt t="54772" x="1479550" y="6303963"/>
          <p14:tracePt t="54789" x="1514475" y="6321425"/>
          <p14:tracePt t="54805" x="1560513" y="6332538"/>
          <p14:tracePt t="54822" x="1611313" y="6332538"/>
          <p14:tracePt t="54839" x="1685925" y="6332538"/>
          <p14:tracePt t="54856" x="1778000" y="6303963"/>
          <p14:tracePt t="54872" x="1857375" y="6257925"/>
          <p14:tracePt t="54889" x="1914525" y="6223000"/>
          <p14:tracePt t="54906" x="1971675" y="6154738"/>
          <p14:tracePt t="54922" x="1982788" y="6115050"/>
          <p14:tracePt t="54939" x="1982788" y="6080125"/>
          <p14:tracePt t="54955" x="1978025" y="6051550"/>
          <p14:tracePt t="54972" x="1960563" y="6022975"/>
          <p14:tracePt t="54989" x="1925638" y="6000750"/>
          <p14:tracePt t="55006" x="1863725" y="5983288"/>
          <p14:tracePt t="55022" x="1782763" y="5972175"/>
          <p14:tracePt t="55039" x="1674813" y="5972175"/>
          <p14:tracePt t="55055" x="1554163" y="6011863"/>
          <p14:tracePt t="55072" x="1428750" y="6086475"/>
          <p14:tracePt t="55089" x="1308100" y="6172200"/>
          <p14:tracePt t="55105" x="1222375" y="6280150"/>
          <p14:tracePt t="55122" x="1211263" y="6308725"/>
          <p14:tracePt t="55139" x="1211263" y="6337300"/>
          <p14:tracePt t="55155" x="1228725" y="6350000"/>
          <p14:tracePt t="55172" x="1274763" y="6372225"/>
          <p14:tracePt t="55189" x="1354138" y="6394450"/>
          <p14:tracePt t="55206" x="1474788" y="6411913"/>
          <p14:tracePt t="55222" x="1635125" y="6418263"/>
          <p14:tracePt t="55239" x="1817688" y="6400800"/>
          <p14:tracePt t="55256" x="2028825" y="6350000"/>
          <p14:tracePt t="55272" x="2189163" y="6297613"/>
          <p14:tracePt t="55289" x="2286000" y="6246813"/>
          <p14:tracePt t="55306" x="2349500" y="6189663"/>
          <p14:tracePt t="55322" x="2349500" y="6154738"/>
          <p14:tracePt t="55339" x="2343150" y="6126163"/>
          <p14:tracePt t="55355" x="2303463" y="6080125"/>
          <p14:tracePt t="55372" x="2222500" y="6029325"/>
          <p14:tracePt t="55389" x="2103438" y="5983288"/>
          <p14:tracePt t="55406" x="1925638" y="5937250"/>
          <p14:tracePt t="55422" x="1736725" y="5921375"/>
          <p14:tracePt t="55439" x="1525588" y="5915025"/>
          <p14:tracePt t="55455" x="1320800" y="5921375"/>
          <p14:tracePt t="55472" x="1125538" y="5972175"/>
          <p14:tracePt t="55489" x="1000125" y="6022975"/>
          <p14:tracePt t="55505" x="942975" y="6080125"/>
          <p14:tracePt t="55522" x="936625" y="6108700"/>
          <p14:tracePt t="55539" x="942975" y="6126163"/>
          <p14:tracePt t="55555" x="971550" y="6154738"/>
          <p14:tracePt t="55572" x="1017588" y="6178550"/>
          <p14:tracePt t="55589" x="1085850" y="6211888"/>
          <p14:tracePt t="55605" x="1165225" y="6229350"/>
          <p14:tracePt t="55622" x="1279525" y="6251575"/>
          <p14:tracePt t="55639" x="1393825" y="6251575"/>
          <p14:tracePt t="55655" x="1543050" y="6229350"/>
          <p14:tracePt t="55672" x="1703388" y="6178550"/>
          <p14:tracePt t="55689" x="1817688" y="6132513"/>
          <p14:tracePt t="55706" x="1903413" y="6069013"/>
          <p14:tracePt t="55722" x="1925638" y="6035675"/>
          <p14:tracePt t="55739" x="1931988" y="5994400"/>
          <p14:tracePt t="55756" x="1931988" y="5965825"/>
          <p14:tracePt t="55773" x="1920875" y="5926138"/>
          <p14:tracePt t="55789" x="1885950" y="5892800"/>
          <p14:tracePt t="55805" x="1835150" y="5864225"/>
          <p14:tracePt t="55822" x="1771650" y="5846763"/>
          <p14:tracePt t="55839" x="1692275" y="5835650"/>
          <p14:tracePt t="55855" x="1600200" y="5846763"/>
          <p14:tracePt t="55872" x="1485900" y="5897563"/>
          <p14:tracePt t="55889" x="1377950" y="5965825"/>
          <p14:tracePt t="55906" x="1292225" y="6075363"/>
          <p14:tracePt t="55922" x="1279525" y="6137275"/>
          <p14:tracePt t="55939" x="1279525" y="6172200"/>
          <p14:tracePt t="55955" x="1296988" y="6194425"/>
          <p14:tracePt t="55972" x="1331913" y="6218238"/>
          <p14:tracePt t="55989" x="1406525" y="6229350"/>
          <p14:tracePt t="56005" x="1514475" y="6246813"/>
          <p14:tracePt t="56022" x="1639888" y="6257925"/>
          <p14:tracePt t="56039" x="1806575" y="6257925"/>
          <p14:tracePt t="56055" x="2006600" y="6246813"/>
          <p14:tracePt t="56072" x="2211388" y="6218238"/>
          <p14:tracePt t="56090" x="2382838" y="6165850"/>
          <p14:tracePt t="56105" x="2532063" y="6103938"/>
          <p14:tracePt t="56123" x="2578100" y="6057900"/>
          <p14:tracePt t="56139" x="2582863" y="6029325"/>
          <p14:tracePt t="56156" x="2582863" y="6011863"/>
          <p14:tracePt t="56172" x="2565400" y="5983288"/>
          <p14:tracePt t="56189" x="2525713" y="5954713"/>
          <p14:tracePt t="56205" x="2468563" y="5932488"/>
          <p14:tracePt t="56222" x="2378075" y="5908675"/>
          <p14:tracePt t="56239" x="2263775" y="5903913"/>
          <p14:tracePt t="56256" x="2136775" y="5903913"/>
          <p14:tracePt t="56272" x="1989138" y="5937250"/>
          <p14:tracePt t="56289" x="1846263" y="5978525"/>
          <p14:tracePt t="56305" x="1692275" y="6040438"/>
          <p14:tracePt t="56322" x="1657350" y="6064250"/>
          <p14:tracePt t="56339" x="1635125" y="6080125"/>
          <p14:tracePt t="56356" x="1628775" y="6097588"/>
          <p14:tracePt t="56372" x="1622425" y="6115050"/>
          <p14:tracePt t="56389" x="1622425" y="6132513"/>
          <p14:tracePt t="56405" x="1622425" y="6165850"/>
          <p14:tracePt t="56422" x="1639888" y="6194425"/>
          <p14:tracePt t="56439" x="1663700" y="6235700"/>
          <p14:tracePt t="56455" x="1685925" y="6269038"/>
          <p14:tracePt t="56472" x="1714500" y="6297613"/>
          <p14:tracePt t="56489" x="1743075" y="6321425"/>
          <p14:tracePt t="56505" x="1782763" y="6343650"/>
          <p14:tracePt t="56522" x="1811338" y="6354763"/>
          <p14:tracePt t="56539" x="1835150" y="6354763"/>
          <p14:tracePt t="56555" x="1868488" y="6361113"/>
          <p14:tracePt t="56572" x="1897063" y="6361113"/>
          <p14:tracePt t="56589" x="1925638" y="6361113"/>
          <p14:tracePt t="56605" x="1960563" y="6354763"/>
          <p14:tracePt t="56622" x="2011363" y="6332538"/>
          <p14:tracePt t="56639" x="2068513" y="6303963"/>
          <p14:tracePt t="56656" x="2108200" y="6275388"/>
          <p14:tracePt t="56672" x="2149475" y="6246813"/>
          <p14:tracePt t="56689" x="2182813" y="6223000"/>
          <p14:tracePt t="56705" x="2235200" y="6172200"/>
          <p14:tracePt t="56722" x="2268538" y="6132513"/>
          <p14:tracePt t="56739" x="2286000" y="6092825"/>
          <p14:tracePt t="56756" x="2297113" y="6057900"/>
          <p14:tracePt t="56773" x="2297113" y="6040438"/>
          <p14:tracePt t="56789" x="2297113" y="6029325"/>
          <p14:tracePt t="56805" x="2297113" y="6011863"/>
          <p14:tracePt t="56822" x="2297113" y="5983288"/>
          <p14:tracePt t="56839" x="2292350" y="5961063"/>
          <p14:tracePt t="56855" x="2279650" y="5937250"/>
          <p14:tracePt t="56872" x="2279650" y="5932488"/>
          <p14:tracePt t="56889" x="2268538" y="5926138"/>
          <p14:tracePt t="56905" x="2263775" y="5915025"/>
          <p14:tracePt t="56922" x="2239963" y="5915025"/>
          <p14:tracePt t="56939" x="2206625" y="5915025"/>
          <p14:tracePt t="56955" x="2143125" y="5921375"/>
          <p14:tracePt t="56972" x="2039938" y="5949950"/>
          <p14:tracePt t="56989" x="1936750" y="5983288"/>
          <p14:tracePt t="57005" x="1817688" y="6011863"/>
          <p14:tracePt t="57022" x="1692275" y="6064250"/>
          <p14:tracePt t="57039" x="1560513" y="6097588"/>
          <p14:tracePt t="57055" x="1457325" y="6126163"/>
          <p14:tracePt t="57072" x="1393825" y="6161088"/>
          <p14:tracePt t="57089" x="1365250" y="6183313"/>
          <p14:tracePt t="57105" x="1354138" y="6207125"/>
          <p14:tracePt t="57122" x="1354138" y="6211888"/>
          <p14:tracePt t="57139" x="1354138" y="6223000"/>
          <p14:tracePt t="57155" x="1354138" y="6235700"/>
          <p14:tracePt t="57172" x="1354138" y="6251575"/>
          <p14:tracePt t="57189" x="1360488" y="6269038"/>
          <p14:tracePt t="57205" x="1371600" y="6280150"/>
          <p14:tracePt t="57222" x="1389063" y="6303963"/>
          <p14:tracePt t="57239" x="1411288" y="6321425"/>
          <p14:tracePt t="57256" x="1439863" y="6337300"/>
          <p14:tracePt t="57272" x="1468438" y="6350000"/>
          <p14:tracePt t="57289" x="1508125" y="6361113"/>
          <p14:tracePt t="57305" x="1582738" y="6372225"/>
          <p14:tracePt t="57322" x="1622425" y="6378575"/>
          <p14:tracePt t="57339" x="1646238" y="6378575"/>
          <p14:tracePt t="57355" x="1657350" y="6378575"/>
          <p14:tracePt t="57371" x="1668463" y="6378575"/>
          <p14:tracePt t="57482" x="1674813" y="6378575"/>
          <p14:tracePt t="57490" x="1692275" y="6365875"/>
          <p14:tracePt t="57506" x="1703388" y="6361113"/>
          <p14:tracePt t="57508" x="1708150" y="6361113"/>
          <p14:tracePt t="57522" x="1714500" y="6354763"/>
          <p14:tracePt t="58002" x="1720850" y="6350000"/>
          <p14:tracePt t="58010" x="1731963" y="6337300"/>
          <p14:tracePt t="58018" x="1760538" y="6332538"/>
          <p14:tracePt t="58026" x="1828800" y="6315075"/>
          <p14:tracePt t="58039" x="1936750" y="6286500"/>
          <p14:tracePt t="58055" x="2108200" y="6235700"/>
          <p14:tracePt t="58072" x="2378075" y="6165850"/>
          <p14:tracePt t="58089" x="2732088" y="6080125"/>
          <p14:tracePt t="58105" x="3389313" y="5886450"/>
          <p14:tracePt t="58122" x="3903663" y="5732463"/>
          <p14:tracePt t="58139" x="4464050" y="5543550"/>
          <p14:tracePt t="58155" x="5022850" y="5383213"/>
          <p14:tracePt t="58172" x="5475288" y="5264150"/>
          <p14:tracePt t="58189" x="5846763" y="5172075"/>
          <p14:tracePt t="58205" x="6200775" y="5080000"/>
          <p14:tracePt t="58222" x="6503988" y="4989513"/>
          <p14:tracePt t="58239" x="6750050" y="4914900"/>
          <p14:tracePt t="58256" x="6904038" y="4851400"/>
          <p14:tracePt t="58272" x="7011988" y="4811713"/>
          <p14:tracePt t="58289" x="7097713" y="4778375"/>
          <p14:tracePt t="58306" x="7183438" y="4721225"/>
          <p14:tracePt t="58322" x="7229475" y="4679950"/>
          <p14:tracePt t="58339" x="7264400" y="4640263"/>
          <p14:tracePt t="58355" x="7308850" y="4594225"/>
          <p14:tracePt t="58372" x="7350125" y="4554538"/>
          <p14:tracePt t="58389" x="7378700" y="4508500"/>
          <p14:tracePt t="58405" x="7418388" y="4468813"/>
          <p14:tracePt t="58422" x="7446963" y="4418013"/>
          <p14:tracePt t="58439" x="7480300" y="4378325"/>
          <p14:tracePt t="58455" x="7508875" y="4337050"/>
          <p14:tracePt t="58472" x="7526338" y="4297363"/>
          <p14:tracePt t="58489" x="7532688" y="4275138"/>
          <p14:tracePt t="58506" x="7532688" y="4229100"/>
          <p14:tracePt t="58522" x="7521575" y="4200525"/>
          <p14:tracePt t="58539" x="7508875" y="4171950"/>
          <p14:tracePt t="58555" x="7475538" y="4149725"/>
          <p14:tracePt t="58572" x="7429500" y="4125913"/>
          <p14:tracePt t="58589" x="7361238" y="4108450"/>
          <p14:tracePt t="58605" x="7264400" y="4097338"/>
          <p14:tracePt t="58622" x="7115175" y="4086225"/>
          <p14:tracePt t="58639" x="6937375" y="4086225"/>
          <p14:tracePt t="58655" x="6737350" y="4086225"/>
          <p14:tracePt t="58672" x="6532563" y="4097338"/>
          <p14:tracePt t="58689" x="6354763" y="4125913"/>
          <p14:tracePt t="58705" x="6154738" y="4200525"/>
          <p14:tracePt t="58722" x="6057900" y="4264025"/>
          <p14:tracePt t="58739" x="5989638" y="4337050"/>
          <p14:tracePt t="58755" x="5949950" y="4406900"/>
          <p14:tracePt t="58772" x="5937250" y="4457700"/>
          <p14:tracePt t="58789" x="5937250" y="4503738"/>
          <p14:tracePt t="58807" x="5937250" y="4525963"/>
          <p14:tracePt t="58822" x="5949950" y="4543425"/>
          <p14:tracePt t="58839" x="5965825" y="4554538"/>
          <p14:tracePt t="58855" x="6011863" y="4572000"/>
          <p14:tracePt t="58872" x="6075363" y="4594225"/>
          <p14:tracePt t="58889" x="6178550" y="4606925"/>
          <p14:tracePt t="58905" x="6372225" y="4606925"/>
          <p14:tracePt t="58922" x="6532563" y="4589463"/>
          <p14:tracePt t="58939" x="6715125" y="4572000"/>
          <p14:tracePt t="58955" x="6921500" y="4549775"/>
          <p14:tracePt t="58972" x="7137400" y="4532313"/>
          <p14:tracePt t="58989" x="7350125" y="4514850"/>
          <p14:tracePt t="59005" x="7537450" y="4497388"/>
          <p14:tracePt t="59022" x="7675563" y="4468813"/>
          <p14:tracePt t="59039" x="7772400" y="4435475"/>
          <p14:tracePt t="59055" x="7829550" y="4400550"/>
          <p14:tracePt t="59072" x="7858125" y="4378325"/>
          <p14:tracePt t="59089" x="7864475" y="4365625"/>
          <p14:tracePt t="59105" x="7875588" y="4354513"/>
          <p14:tracePt t="59162" x="7875588" y="4349750"/>
          <p14:tracePt t="59794" x="7880350" y="4343400"/>
          <p14:tracePt t="59802" x="7893050" y="4343400"/>
          <p14:tracePt t="59813" x="7904163" y="4343400"/>
          <p14:tracePt t="59826" x="7908925" y="4343400"/>
          <p14:tracePt t="59838" x="7921625" y="4343400"/>
          <p14:tracePt t="59842" x="7937500" y="4343400"/>
          <p14:tracePt t="59856" x="7961313" y="4343400"/>
          <p14:tracePt t="59872" x="7972425" y="4343400"/>
          <p14:tracePt t="59889" x="7989888" y="4343400"/>
          <p14:tracePt t="59905" x="8007350" y="4343400"/>
          <p14:tracePt t="59922" x="8012113" y="4343400"/>
          <p14:tracePt t="59938" x="8023225" y="4343400"/>
          <p14:tracePt t="59986" x="8029575" y="4343400"/>
          <p14:tracePt t="60210" x="8035925" y="4343400"/>
          <p14:tracePt t="60218" x="8040688" y="4343400"/>
          <p14:tracePt t="60226" x="8051800" y="4343400"/>
          <p14:tracePt t="60234" x="8064500" y="4343400"/>
          <p14:tracePt t="60242" x="8086725" y="4343400"/>
          <p14:tracePt t="60255" x="8132763" y="4343400"/>
          <p14:tracePt t="60272" x="8166100" y="4343400"/>
          <p14:tracePt t="60289" x="8212138" y="4343400"/>
          <p14:tracePt t="60305" x="8264525" y="4343400"/>
          <p14:tracePt t="60322" x="8304213" y="4343400"/>
          <p14:tracePt t="60339" x="8337550" y="4343400"/>
          <p14:tracePt t="60355" x="8366125" y="4343400"/>
          <p14:tracePt t="60372" x="8389938" y="4343400"/>
          <p14:tracePt t="60389" x="8412163" y="4343400"/>
          <p14:tracePt t="60405" x="8440738" y="4343400"/>
          <p14:tracePt t="60422" x="8458200" y="4337050"/>
          <p14:tracePt t="60439" x="8480425" y="4337050"/>
          <p14:tracePt t="60455" x="8493125" y="4332288"/>
          <p14:tracePt t="60472" x="8497888" y="4332288"/>
          <p14:tracePt t="60489" x="8515350" y="4332288"/>
          <p14:tracePt t="60505" x="8526463" y="4332288"/>
          <p14:tracePt t="60522" x="8532813" y="4332288"/>
          <p14:tracePt t="60594" x="8537575" y="4325938"/>
          <p14:tracePt t="60618" x="8543925" y="4321175"/>
          <p14:tracePt t="60634" x="8543925" y="4314825"/>
          <p14:tracePt t="60650" x="8550275" y="4314825"/>
          <p14:tracePt t="60666" x="8555038" y="4314825"/>
          <p14:tracePt t="60682" x="8561388" y="4308475"/>
          <p14:tracePt t="60698" x="8561388" y="4297363"/>
          <p14:tracePt t="60714" x="8572500" y="4286250"/>
          <p14:tracePt t="60731" x="8572500" y="4279900"/>
          <p14:tracePt t="60738" x="8578850" y="4268788"/>
          <p14:tracePt t="60748" x="8583613" y="4268788"/>
          <p14:tracePt t="60755" x="8583613" y="4264025"/>
          <p14:tracePt t="60772" x="8583613" y="4251325"/>
          <p14:tracePt t="60789" x="8583613" y="4240213"/>
          <p14:tracePt t="60805" x="8583613" y="4235450"/>
          <p14:tracePt t="60822" x="8583613" y="4222750"/>
          <p14:tracePt t="60839" x="8583613" y="4217988"/>
          <p14:tracePt t="60855" x="8578850" y="4217988"/>
          <p14:tracePt t="60872" x="8572500" y="4211638"/>
          <p14:tracePt t="60888" x="8555038" y="4200525"/>
          <p14:tracePt t="60905" x="8521700" y="4194175"/>
          <p14:tracePt t="60923" x="8493125" y="4194175"/>
          <p14:tracePt t="60939" x="8440738" y="4189413"/>
          <p14:tracePt t="60955" x="8361363" y="4178300"/>
          <p14:tracePt t="60972" x="8251825" y="4178300"/>
          <p14:tracePt t="60989" x="8121650" y="4171950"/>
          <p14:tracePt t="61005" x="7954963" y="4165600"/>
          <p14:tracePt t="61022" x="7761288" y="4165600"/>
          <p14:tracePt t="61038" x="7550150" y="4165600"/>
          <p14:tracePt t="61055" x="7354888" y="4183063"/>
          <p14:tracePt t="61073" x="7165975" y="4206875"/>
          <p14:tracePt t="61088" x="6915150" y="4229100"/>
          <p14:tracePt t="61106" x="6750050" y="4246563"/>
          <p14:tracePt t="61122" x="6600825" y="4264025"/>
          <p14:tracePt t="61139" x="6480175" y="4286250"/>
          <p14:tracePt t="61155" x="6389688" y="4308475"/>
          <p14:tracePt t="61172" x="6321425" y="4349750"/>
          <p14:tracePt t="61189" x="6264275" y="4383088"/>
          <p14:tracePt t="61205" x="6207125" y="4422775"/>
          <p14:tracePt t="61222" x="6165850" y="4464050"/>
          <p14:tracePt t="61238" x="6143625" y="4497388"/>
          <p14:tracePt t="61255" x="6137275" y="4525963"/>
          <p14:tracePt t="61272" x="6137275" y="4549775"/>
          <p14:tracePt t="61288" x="6137275" y="4560888"/>
          <p14:tracePt t="61305" x="6143625" y="4565650"/>
          <p14:tracePt t="61322" x="6165850" y="4572000"/>
          <p14:tracePt t="61339" x="6207125" y="4578350"/>
          <p14:tracePt t="61355" x="6280150" y="4578350"/>
          <p14:tracePt t="61372" x="6400800" y="4578350"/>
          <p14:tracePt t="61388" x="6550025" y="4560888"/>
          <p14:tracePt t="61405" x="6715125" y="4554538"/>
          <p14:tracePt t="61422" x="6908800" y="4537075"/>
          <p14:tracePt t="61438" x="7104063" y="4508500"/>
          <p14:tracePt t="61455" x="7292975" y="4479925"/>
          <p14:tracePt t="61472" x="7440613" y="4446588"/>
          <p14:tracePt t="61488" x="7554913" y="4411663"/>
          <p14:tracePt t="61505" x="7607300" y="4389438"/>
          <p14:tracePt t="61562" x="7607300" y="4378325"/>
          <p14:tracePt t="61570" x="7600950" y="4371975"/>
          <p14:tracePt t="61578" x="7583488" y="4371975"/>
          <p14:tracePt t="61586" x="7561263" y="4354513"/>
          <p14:tracePt t="61605" x="7497763" y="4343400"/>
          <p14:tracePt t="61606" x="7407275" y="4325938"/>
          <p14:tracePt t="61622" x="7246938" y="4308475"/>
          <p14:tracePt t="61639" x="7046913" y="4297363"/>
          <p14:tracePt t="61655" x="6743700" y="4279900"/>
          <p14:tracePt t="61672" x="6365875" y="4279900"/>
          <p14:tracePt t="61688" x="5892800" y="4325938"/>
          <p14:tracePt t="61705" x="5207000" y="4418013"/>
          <p14:tracePt t="61722" x="4846638" y="4521200"/>
          <p14:tracePt t="61739" x="4600575" y="4646613"/>
          <p14:tracePt t="61755" x="4479925" y="4749800"/>
          <p14:tracePt t="61772" x="4446588" y="4822825"/>
          <p14:tracePt t="61788" x="4440238" y="4903788"/>
          <p14:tracePt t="61805" x="4468813" y="4983163"/>
          <p14:tracePt t="61822" x="4543425" y="5064125"/>
          <p14:tracePt t="61839" x="4646613" y="5137150"/>
          <p14:tracePt t="61855" x="4783138" y="5200650"/>
          <p14:tracePt t="61872" x="4926013" y="5257800"/>
          <p14:tracePt t="61888" x="5086350" y="5303838"/>
          <p14:tracePt t="61905" x="5337175" y="5343525"/>
          <p14:tracePt t="61922" x="5503863" y="5354638"/>
          <p14:tracePt t="61939" x="5618163" y="5365750"/>
          <p14:tracePt t="61955" x="5646738" y="5378450"/>
          <p14:tracePt t="61994" x="5646738" y="5389563"/>
          <p14:tracePt t="61996" x="5635625" y="5394325"/>
          <p14:tracePt t="62005" x="5543550" y="5435600"/>
          <p14:tracePt t="62022" x="5354638" y="5532438"/>
          <p14:tracePt t="62038" x="4965700" y="5668963"/>
          <p14:tracePt t="62055" x="4394200" y="5818188"/>
          <p14:tracePt t="62072" x="3675063" y="5943600"/>
          <p14:tracePt t="62089" x="2908300" y="6011863"/>
          <p14:tracePt t="62089" x="2532063" y="6040438"/>
          <p14:tracePt t="62106" x="1806575" y="6097588"/>
          <p14:tracePt t="62122" x="1279525" y="6137275"/>
          <p14:tracePt t="62138" x="971550" y="6143625"/>
          <p14:tracePt t="62155" x="793750" y="6161088"/>
          <p14:tracePt t="62172" x="679450" y="6161088"/>
          <p14:tracePt t="62188" x="617538" y="6161088"/>
          <p14:tracePt t="62205" x="593725" y="6161088"/>
          <p14:tracePt t="62222" x="588963" y="6161088"/>
          <p14:tracePt t="62274" x="588963" y="6165850"/>
          <p14:tracePt t="62290" x="593725" y="6172200"/>
          <p14:tracePt t="62293" x="600075" y="6172200"/>
          <p14:tracePt t="62306" x="611188" y="6172200"/>
          <p14:tracePt t="62306" x="663575" y="6165850"/>
          <p14:tracePt t="62322" x="708025" y="6143625"/>
          <p14:tracePt t="62339" x="777875" y="6097588"/>
          <p14:tracePt t="62355" x="846138" y="6051550"/>
          <p14:tracePt t="62372" x="903288" y="6018213"/>
          <p14:tracePt t="62388" x="936625" y="5989638"/>
          <p14:tracePt t="62405" x="977900" y="5961063"/>
          <p14:tracePt t="62422" x="1017588" y="5932488"/>
          <p14:tracePt t="62438" x="1063625" y="5880100"/>
          <p14:tracePt t="62454" x="1103313" y="5829300"/>
          <p14:tracePt t="62471" x="1131888" y="5789613"/>
          <p14:tracePt t="62488" x="1143000" y="5749925"/>
          <p14:tracePt t="62505" x="1143000" y="5708650"/>
          <p14:tracePt t="62523" x="1143000" y="5692775"/>
          <p14:tracePt t="62539" x="1136650" y="5680075"/>
          <p14:tracePt t="62555" x="1120775" y="5680075"/>
          <p14:tracePt t="62572" x="1092200" y="5680075"/>
          <p14:tracePt t="62588" x="1063625" y="5692775"/>
          <p14:tracePt t="62605" x="1046163" y="5726113"/>
          <p14:tracePt t="62622" x="1035050" y="5783263"/>
          <p14:tracePt t="62638" x="1039813" y="5840413"/>
          <p14:tracePt t="62655" x="1068388" y="5886450"/>
          <p14:tracePt t="62672" x="1131888" y="5915025"/>
          <p14:tracePt t="62688" x="1235075" y="5937250"/>
          <p14:tracePt t="62705" x="1468438" y="5943600"/>
          <p14:tracePt t="62723" x="1685925" y="5937250"/>
          <p14:tracePt t="62738" x="1908175" y="5903913"/>
          <p14:tracePt t="62755" x="2074863" y="5875338"/>
          <p14:tracePt t="62772" x="2165350" y="5864225"/>
          <p14:tracePt t="62789" x="2211388" y="5857875"/>
          <p14:tracePt t="62805" x="2217738" y="5857875"/>
          <p14:tracePt t="62822" x="2222500" y="5857875"/>
          <p14:tracePt t="62866" x="2228850" y="5857875"/>
          <p14:tracePt t="62874" x="2235200" y="5857875"/>
          <p14:tracePt t="62882" x="2239963" y="5857875"/>
          <p14:tracePt t="62888" x="2268538" y="5857875"/>
          <p14:tracePt t="62905" x="2314575" y="5857875"/>
          <p14:tracePt t="62922" x="2365375" y="5851525"/>
          <p14:tracePt t="62938" x="2435225" y="5846763"/>
          <p14:tracePt t="62955" x="2508250" y="5840413"/>
          <p14:tracePt t="62972" x="2582863" y="5822950"/>
          <p14:tracePt t="62988" x="2663825" y="5818188"/>
          <p14:tracePt t="63005" x="2732088" y="5807075"/>
          <p14:tracePt t="63005" x="0" y="0"/>
        </p14:tracePtLst>
        <p14:tracePtLst>
          <p14:tracePt t="64251" x="6223000" y="4468813"/>
          <p14:tracePt t="64347" x="6229350" y="4468813"/>
          <p14:tracePt t="64355" x="6235700" y="4468813"/>
          <p14:tracePt t="64363" x="6275388" y="4468813"/>
          <p14:tracePt t="64373" x="6326188" y="4468813"/>
          <p14:tracePt t="64395" x="6383338" y="4457700"/>
          <p14:tracePt t="64411" x="6464300" y="4457700"/>
          <p14:tracePt t="64427" x="6543675" y="4457700"/>
          <p14:tracePt t="64443" x="6611938" y="4457700"/>
          <p14:tracePt t="64456" x="6686550" y="4457700"/>
          <p14:tracePt t="64475" x="6743700" y="4457700"/>
          <p14:tracePt t="64491" x="6794500" y="4451350"/>
          <p14:tracePt t="64507" x="6864350" y="4440238"/>
          <p14:tracePt t="64539" x="6886575" y="4440238"/>
          <p14:tracePt t="64556" x="6908800" y="4429125"/>
          <p14:tracePt t="64562" x="6908800" y="4418013"/>
          <p14:tracePt t="64579" x="6908800" y="4400550"/>
          <p14:tracePt t="64595" x="6892925" y="4378325"/>
          <p14:tracePt t="64611" x="6864350" y="4349750"/>
          <p14:tracePt t="64626" x="6829425" y="4325938"/>
          <p14:tracePt t="64643" x="6800850" y="4308475"/>
          <p14:tracePt t="64656" x="6754813" y="4292600"/>
          <p14:tracePt t="64672" x="6704013" y="4275138"/>
          <p14:tracePt t="64689" x="6623050" y="4246563"/>
          <p14:tracePt t="64706" x="6457950" y="4200525"/>
          <p14:tracePt t="64723" x="6321425" y="4165600"/>
          <p14:tracePt t="64739" x="6149975" y="4137025"/>
          <p14:tracePt t="64756" x="5965825" y="4114800"/>
          <p14:tracePt t="64773" x="5765800" y="4086225"/>
          <p14:tracePt t="64789" x="5611813" y="4086225"/>
          <p14:tracePt t="64806" x="5492750" y="4097338"/>
          <p14:tracePt t="64823" x="5418138" y="4125913"/>
          <p14:tracePt t="64839" x="5383213" y="4165600"/>
          <p14:tracePt t="64856" x="5365750" y="4211638"/>
          <p14:tracePt t="64873" x="5360988" y="4264025"/>
          <p14:tracePt t="64890" x="5354638" y="4321175"/>
          <p14:tracePt t="64906" x="5372100" y="4378325"/>
          <p14:tracePt t="64923" x="5400675" y="4422775"/>
          <p14:tracePt t="64939" x="5451475" y="4468813"/>
          <p14:tracePt t="64956" x="5514975" y="4492625"/>
          <p14:tracePt t="64972" x="5600700" y="4514850"/>
          <p14:tracePt t="64989" x="5708650" y="4525963"/>
          <p14:tracePt t="65006" x="5829300" y="4537075"/>
          <p14:tracePt t="65023" x="5949950" y="4543425"/>
          <p14:tracePt t="65039" x="6080125" y="4543425"/>
          <p14:tracePt t="65056" x="6229350" y="4543425"/>
          <p14:tracePt t="65072" x="6378575" y="4525963"/>
          <p14:tracePt t="65089" x="6508750" y="4497388"/>
          <p14:tracePt t="65106" x="6692900" y="4451350"/>
          <p14:tracePt t="65123" x="6783388" y="4422775"/>
          <p14:tracePt t="65139" x="6869113" y="4378325"/>
          <p14:tracePt t="65156" x="6915150" y="4349750"/>
          <p14:tracePt t="65173" x="6921500" y="4325938"/>
          <p14:tracePt t="65189" x="6926263" y="4321175"/>
          <p14:tracePt t="65206" x="6926263" y="4314825"/>
          <p14:tracePt t="65242" x="6926263" y="4308475"/>
          <p14:tracePt t="65256" x="6926263" y="4303713"/>
          <p14:tracePt t="65259" x="6908800" y="4297363"/>
          <p14:tracePt t="65272" x="6869113" y="4286250"/>
          <p14:tracePt t="65289" x="6794500" y="4257675"/>
          <p14:tracePt t="65289" x="6737350" y="4251325"/>
          <p14:tracePt t="65307" x="6607175" y="4217988"/>
          <p14:tracePt t="65323" x="6440488" y="4200525"/>
          <p14:tracePt t="65339" x="6246813" y="4200525"/>
          <p14:tracePt t="65356" x="6051550" y="4200525"/>
          <p14:tracePt t="65373" x="5864225" y="4222750"/>
          <p14:tracePt t="65389" x="5715000" y="4264025"/>
          <p14:tracePt t="65406" x="5611813" y="4297363"/>
          <p14:tracePt t="65422" x="5565775" y="4343400"/>
          <p14:tracePt t="65439" x="5554663" y="4378325"/>
          <p14:tracePt t="65456" x="5554663" y="4422775"/>
          <p14:tracePt t="65473" x="5578475" y="4468813"/>
          <p14:tracePt t="65489" x="5629275" y="4514850"/>
          <p14:tracePt t="65506" x="5754688" y="4572000"/>
          <p14:tracePt t="65523" x="5886450" y="4594225"/>
          <p14:tracePt t="65539" x="6022975" y="4611688"/>
          <p14:tracePt t="65556" x="6172200" y="4618038"/>
          <p14:tracePt t="65573" x="6315075" y="4618038"/>
          <p14:tracePt t="65589" x="6451600" y="4618038"/>
          <p14:tracePt t="65606" x="6583363" y="4611688"/>
          <p14:tracePt t="65623" x="6686550" y="4578350"/>
          <p14:tracePt t="65639" x="6772275" y="4543425"/>
          <p14:tracePt t="65656" x="6807200" y="4521200"/>
          <p14:tracePt t="65673" x="6811963" y="4503738"/>
          <p14:tracePt t="65689" x="6811963" y="4486275"/>
          <p14:tracePt t="65706" x="6789738" y="4457700"/>
          <p14:tracePt t="65723" x="6761163" y="4446588"/>
          <p14:tracePt t="65739" x="6732588" y="4435475"/>
          <p14:tracePt t="65756" x="6704013" y="4422775"/>
          <p14:tracePt t="65773" x="6669088" y="4411663"/>
          <p14:tracePt t="65789" x="6646863" y="4406900"/>
          <p14:tracePt t="66131" x="6640513" y="4406900"/>
          <p14:tracePt t="66131" x="0" y="0"/>
        </p14:tracePtLst>
        <p14:tracePtLst>
          <p14:tracePt t="78544" x="4521200" y="5497513"/>
          <p14:tracePt t="79026" x="4525963" y="5508625"/>
          <p14:tracePt t="79042" x="4532313" y="5514975"/>
          <p14:tracePt t="79055" x="4537075" y="5521325"/>
          <p14:tracePt t="79066" x="4543425" y="5526088"/>
          <p14:tracePt t="79072" x="4543425" y="5532438"/>
          <p14:tracePt t="79089" x="4560888" y="5537200"/>
          <p14:tracePt t="79105" x="4583113" y="5549900"/>
          <p14:tracePt t="79122" x="4594225" y="5554663"/>
          <p14:tracePt t="79138" x="4606925" y="5561013"/>
          <p14:tracePt t="79155" x="4635500" y="5561013"/>
          <p14:tracePt t="79172" x="4664075" y="5561013"/>
          <p14:tracePt t="79188" x="4692650" y="5561013"/>
          <p14:tracePt t="79205" x="4708525" y="5554663"/>
          <p14:tracePt t="79222" x="4732338" y="5543550"/>
          <p14:tracePt t="79238" x="4737100" y="5537200"/>
          <p14:tracePt t="79255" x="4743450" y="5526088"/>
          <p14:tracePt t="79272" x="4754563" y="5508625"/>
          <p14:tracePt t="79288" x="4754563" y="5486400"/>
          <p14:tracePt t="79305" x="4749800" y="5468938"/>
          <p14:tracePt t="79322" x="4732338" y="5446713"/>
          <p14:tracePt t="79339" x="4703763" y="5422900"/>
          <p14:tracePt t="79355" x="4646613" y="5394325"/>
          <p14:tracePt t="79372" x="4549775" y="5378450"/>
          <p14:tracePt t="79388" x="4440238" y="5360988"/>
          <p14:tracePt t="79405" x="4292600" y="5343525"/>
          <p14:tracePt t="79422" x="4149725" y="5337175"/>
          <p14:tracePt t="79438" x="3989388" y="5337175"/>
          <p14:tracePt t="79455" x="3829050" y="5337175"/>
          <p14:tracePt t="79472" x="3657600" y="5349875"/>
          <p14:tracePt t="79488" x="3503613" y="5372100"/>
          <p14:tracePt t="79505" x="3292475" y="5422900"/>
          <p14:tracePt t="79522" x="3194050" y="5464175"/>
          <p14:tracePt t="79539" x="3103563" y="5497513"/>
          <p14:tracePt t="79555" x="2989263" y="5537200"/>
          <p14:tracePt t="79572" x="2874963" y="5572125"/>
          <p14:tracePt t="79589" x="2765425" y="5607050"/>
          <p14:tracePt t="79605" x="2646363" y="5622925"/>
          <p14:tracePt t="79621" x="2497138" y="5651500"/>
          <p14:tracePt t="79638" x="2320925" y="5664200"/>
          <p14:tracePt t="79655" x="2143125" y="5680075"/>
          <p14:tracePt t="79672" x="1989138" y="5697538"/>
          <p14:tracePt t="79688" x="1857375" y="5703888"/>
          <p14:tracePt t="79705" x="1754188" y="5708650"/>
          <p14:tracePt t="79722" x="1720850" y="5715000"/>
          <p14:tracePt t="79738" x="1679575" y="5715000"/>
          <p14:tracePt t="79755" x="1651000" y="5715000"/>
          <p14:tracePt t="79772" x="1635125" y="5715000"/>
          <p14:tracePt t="80010" x="1646238" y="5715000"/>
          <p14:tracePt t="80018" x="1657350" y="5708650"/>
          <p14:tracePt t="80026" x="1668463" y="5708650"/>
          <p14:tracePt t="80038" x="1692275" y="5703888"/>
          <p14:tracePt t="80039" x="1765300" y="5680075"/>
          <p14:tracePt t="80055" x="1879600" y="5651500"/>
          <p14:tracePt t="80072" x="2028825" y="5622925"/>
          <p14:tracePt t="80089" x="2165350" y="5589588"/>
          <p14:tracePt t="80105" x="2286000" y="5554663"/>
          <p14:tracePt t="80121" x="2303463" y="5537200"/>
          <p14:tracePt t="80218" x="2303463" y="5526088"/>
          <p14:tracePt t="80231" x="2286000" y="5521325"/>
          <p14:tracePt t="80232" x="2268538" y="5514975"/>
          <p14:tracePt t="80238" x="2222500" y="5497513"/>
          <p14:tracePt t="80255" x="2171700" y="5486400"/>
          <p14:tracePt t="80272" x="2136775" y="5486400"/>
          <p14:tracePt t="80418" x="2132013" y="5480050"/>
          <p14:tracePt t="80442" x="2120900" y="5475288"/>
          <p14:tracePt t="80450" x="2108200" y="5468938"/>
          <p14:tracePt t="80458" x="2097088" y="5464175"/>
          <p14:tracePt t="80458" x="2085975" y="5457825"/>
          <p14:tracePt t="80472" x="2039938" y="5457825"/>
          <p14:tracePt t="80488" x="2000250" y="5451475"/>
          <p14:tracePt t="80505" x="1978025" y="5451475"/>
          <p14:tracePt t="80522" x="1960563" y="5468938"/>
          <p14:tracePt t="80538" x="1954213" y="5486400"/>
          <p14:tracePt t="80555" x="1943100" y="5503863"/>
          <p14:tracePt t="80571" x="1931988" y="5521325"/>
          <p14:tracePt t="80588" x="1931988" y="5537200"/>
          <p14:tracePt t="80605" x="1931988" y="5549900"/>
          <p14:tracePt t="80622" x="1931988" y="5565775"/>
          <p14:tracePt t="80666" x="1931988" y="5572125"/>
          <p14:tracePt t="80682" x="1931988" y="5578475"/>
          <p14:tracePt t="80689" x="1936750" y="5578475"/>
          <p14:tracePt t="80690" x="1943100" y="5578475"/>
          <p14:tracePt t="80705" x="2006600" y="5583238"/>
          <p14:tracePt t="80722" x="2063750" y="5583238"/>
          <p14:tracePt t="80738" x="2143125" y="5583238"/>
          <p14:tracePt t="80755" x="2206625" y="5583238"/>
          <p14:tracePt t="80771" x="2235200" y="5583238"/>
          <p14:tracePt t="80978" x="2239963" y="5578475"/>
          <p14:tracePt t="80986" x="2257425" y="5572125"/>
          <p14:tracePt t="80994" x="2274888" y="5561013"/>
          <p14:tracePt t="81005" x="2292350" y="5554663"/>
          <p14:tracePt t="81010" x="2336800" y="5532438"/>
          <p14:tracePt t="81022" x="2382838" y="5521325"/>
          <p14:tracePt t="81038" x="2435225" y="5508625"/>
          <p14:tracePt t="81056" x="2492375" y="5503863"/>
          <p14:tracePt t="81073" x="2543175" y="5497513"/>
          <p14:tracePt t="81089" x="2593975" y="5492750"/>
          <p14:tracePt t="81106" x="2646363" y="5480050"/>
          <p14:tracePt t="81123" x="2668588" y="5475288"/>
          <p14:tracePt t="81139" x="2692400" y="5475288"/>
          <p14:tracePt t="81156" x="2720975" y="5475288"/>
          <p14:tracePt t="81172" x="2754313" y="5475288"/>
          <p14:tracePt t="81189" x="2800350" y="5475288"/>
          <p14:tracePt t="81206" x="2851150" y="5475288"/>
          <p14:tracePt t="81223" x="2908300" y="5475288"/>
          <p14:tracePt t="81239" x="2989263" y="5475288"/>
          <p14:tracePt t="81256" x="3079750" y="5468938"/>
          <p14:tracePt t="81272" x="3189288" y="5464175"/>
          <p14:tracePt t="81289" x="3308350" y="5451475"/>
          <p14:tracePt t="81306" x="3486150" y="5440363"/>
          <p14:tracePt t="81323" x="3578225" y="5435600"/>
          <p14:tracePt t="81339" x="3657600" y="5422900"/>
          <p14:tracePt t="81356" x="3721100" y="5418138"/>
          <p14:tracePt t="81373" x="3760788" y="5418138"/>
          <p14:tracePt t="81389" x="3800475" y="5418138"/>
          <p14:tracePt t="81406" x="3840163" y="5411788"/>
          <p14:tracePt t="81423" x="3879850" y="5411788"/>
          <p14:tracePt t="81439" x="3925888" y="5411788"/>
          <p14:tracePt t="81456" x="3971925" y="5411788"/>
          <p14:tracePt t="81472" x="4035425" y="5411788"/>
          <p14:tracePt t="81489" x="4108450" y="5411788"/>
          <p14:tracePt t="81506" x="4279900" y="5411788"/>
          <p14:tracePt t="81523" x="4406900" y="5418138"/>
          <p14:tracePt t="81539" x="4532313" y="5411788"/>
          <p14:tracePt t="81556" x="4664075" y="5411788"/>
          <p14:tracePt t="81572" x="4778375" y="5407025"/>
          <p14:tracePt t="81589" x="4886325" y="5400675"/>
          <p14:tracePt t="81606" x="4989513" y="5400675"/>
          <p14:tracePt t="81624" x="5068888" y="5394325"/>
          <p14:tracePt t="81639" x="5137150" y="5383213"/>
          <p14:tracePt t="81656" x="5183188" y="5378450"/>
          <p14:tracePt t="81672" x="5211763" y="5378450"/>
          <p14:tracePt t="81689" x="5229225" y="5372100"/>
          <p14:tracePt t="81795" x="5229225" y="5365750"/>
          <p14:tracePt t="81803" x="5229225" y="5360988"/>
          <p14:tracePt t="81809" x="5222875" y="5360988"/>
          <p14:tracePt t="81822" x="5211763" y="5354638"/>
          <p14:tracePt t="81823" x="5183188" y="5354638"/>
          <p14:tracePt t="81839" x="5132388" y="5349875"/>
          <p14:tracePt t="81856" x="5051425" y="5349875"/>
          <p14:tracePt t="81872" x="4949825" y="5372100"/>
          <p14:tracePt t="81889" x="4851400" y="5394325"/>
          <p14:tracePt t="81906" x="4721225" y="5440363"/>
          <p14:tracePt t="81923" x="4664075" y="5468938"/>
          <p14:tracePt t="81939" x="4629150" y="5492750"/>
          <p14:tracePt t="81956" x="4618038" y="5503863"/>
          <p14:tracePt t="81972" x="4606925" y="5514975"/>
          <p14:tracePt t="81989" x="4600575" y="5521325"/>
          <p14:tracePt t="82006" x="4600575" y="5526088"/>
          <p14:tracePt t="82022" x="4594225" y="5532438"/>
          <p14:tracePt t="82123" x="4600575" y="5532438"/>
          <p14:tracePt t="82132" x="4606925" y="5526088"/>
          <p14:tracePt t="82139" x="4618038" y="5521325"/>
          <p14:tracePt t="82140" x="4622800" y="5508625"/>
          <p14:tracePt t="82156" x="4629150" y="5508625"/>
          <p14:tracePt t="82172" x="4635500" y="5503863"/>
          <p14:tracePt t="82189" x="4635500" y="5497513"/>
          <p14:tracePt t="82206" x="4629150" y="5486400"/>
          <p14:tracePt t="82222" x="4611688" y="5475288"/>
          <p14:tracePt t="82239" x="4578350" y="5464175"/>
          <p14:tracePt t="82256" x="4521200" y="5464175"/>
          <p14:tracePt t="82272" x="4446588" y="5464175"/>
          <p14:tracePt t="82289" x="4383088" y="5468938"/>
          <p14:tracePt t="82306" x="4332288" y="5497513"/>
          <p14:tracePt t="82323" x="4321175" y="5521325"/>
          <p14:tracePt t="82339" x="4314825" y="5561013"/>
          <p14:tracePt t="82356" x="4314825" y="5600700"/>
          <p14:tracePt t="82373" x="4321175" y="5622925"/>
          <p14:tracePt t="82389" x="4325938" y="5635625"/>
          <p14:tracePt t="82406" x="4337050" y="5635625"/>
          <p14:tracePt t="82422" x="4365625" y="5640388"/>
          <p14:tracePt t="82439" x="4418013" y="5635625"/>
          <p14:tracePt t="82456" x="4492625" y="5607050"/>
          <p14:tracePt t="82472" x="4560888" y="5583238"/>
          <p14:tracePt t="82489" x="4606925" y="5554663"/>
          <p14:tracePt t="82506" x="4635500" y="5532438"/>
          <p14:tracePt t="82522" x="4635500" y="5526088"/>
          <p14:tracePt t="82539" x="4635500" y="5514975"/>
          <p14:tracePt t="82556" x="4629150" y="5497513"/>
          <p14:tracePt t="82573" x="4618038" y="5486400"/>
          <p14:tracePt t="82589" x="4606925" y="5475288"/>
          <p14:tracePt t="82606" x="4578350" y="5468938"/>
          <p14:tracePt t="82622" x="4532313" y="5464175"/>
          <p14:tracePt t="82640" x="4468813" y="5464175"/>
          <p14:tracePt t="82656" x="4418013" y="5468938"/>
          <p14:tracePt t="82673" x="4378325" y="5486400"/>
          <p14:tracePt t="82689" x="4365625" y="5503863"/>
          <p14:tracePt t="82706" x="4354513" y="5526088"/>
          <p14:tracePt t="82722" x="4349750" y="5543550"/>
          <p14:tracePt t="82739" x="4349750" y="5549900"/>
          <p14:tracePt t="82755" x="4349750" y="5561013"/>
          <p14:tracePt t="82772" x="4354513" y="5565775"/>
          <p14:tracePt t="82789" x="4365625" y="5578475"/>
          <p14:tracePt t="82806" x="4394200" y="5583238"/>
          <p14:tracePt t="82822" x="4451350" y="5583238"/>
          <p14:tracePt t="82839" x="4514850" y="5583238"/>
          <p14:tracePt t="82856" x="4594225" y="5578475"/>
          <p14:tracePt t="82873" x="4668838" y="5554663"/>
          <p14:tracePt t="82889" x="4708525" y="5537200"/>
          <p14:tracePt t="82906" x="4732338" y="5521325"/>
          <p14:tracePt t="82922" x="4732338" y="5508625"/>
          <p14:tracePt t="82939" x="4732338" y="5492750"/>
          <p14:tracePt t="82956" x="4725988" y="5480050"/>
          <p14:tracePt t="82973" x="4708525" y="5464175"/>
          <p14:tracePt t="82989" x="4668838" y="5451475"/>
          <p14:tracePt t="83006" x="4594225" y="5446713"/>
          <p14:tracePt t="83022" x="4537075" y="5446713"/>
          <p14:tracePt t="83039" x="4479925" y="5464175"/>
          <p14:tracePt t="83056" x="4446588" y="5480050"/>
          <p14:tracePt t="83072" x="4429125" y="5503863"/>
          <p14:tracePt t="83089" x="4418013" y="5526088"/>
          <p14:tracePt t="83106" x="4418013" y="5543550"/>
          <p14:tracePt t="83122" x="4418013" y="5554663"/>
          <p14:tracePt t="83139" x="4418013" y="5561013"/>
          <p14:tracePt t="83179" x="4418013" y="5565775"/>
          <p14:tracePt t="83195" x="4429125" y="5565775"/>
          <p14:tracePt t="83195" x="4446588" y="5565775"/>
          <p14:tracePt t="83206" x="4475163" y="5565775"/>
          <p14:tracePt t="83222" x="4532313" y="5549900"/>
          <p14:tracePt t="83239" x="4578350" y="5532438"/>
          <p14:tracePt t="83255" x="4622800" y="5508625"/>
          <p14:tracePt t="83272" x="4664075" y="5492750"/>
          <p14:tracePt t="83289" x="4686300" y="5475288"/>
          <p14:tracePt t="83306" x="4697413" y="5468938"/>
          <p14:tracePt t="83323" x="4703763" y="5457825"/>
          <p14:tracePt t="83339" x="4703763" y="5451475"/>
          <p14:tracePt t="83394" x="4703763" y="5446713"/>
          <p14:tracePt t="83410" x="4703763" y="5440363"/>
          <p14:tracePt t="83434" x="4686300" y="5440363"/>
          <p14:tracePt t="83442" x="4675188" y="5440363"/>
          <p14:tracePt t="83450" x="4664075" y="5440363"/>
          <p14:tracePt t="83459" x="4629150" y="5440363"/>
          <p14:tracePt t="83472" x="4594225" y="5446713"/>
          <p14:tracePt t="83489" x="4560888" y="5451475"/>
          <p14:tracePt t="83506" x="4537075" y="5464175"/>
          <p14:tracePt t="83523" x="4525963" y="5464175"/>
          <p14:tracePt t="83539" x="4521200" y="5468938"/>
          <p14:tracePt t="83556" x="4508500" y="5475288"/>
          <p14:tracePt t="83572" x="4503738" y="5480050"/>
          <p14:tracePt t="83589" x="4492625" y="5486400"/>
          <p14:tracePt t="83606" x="4486275" y="5486400"/>
          <p14:tracePt t="83622" x="4479925" y="5492750"/>
          <p14:tracePt t="83640" x="4468813" y="5492750"/>
          <p14:tracePt t="83656" x="4464050" y="5497513"/>
          <p14:tracePt t="83690" x="4457700" y="5503863"/>
          <p14:tracePt t="83715" x="4451350" y="5503863"/>
          <p14:tracePt t="84386" x="0" y="0"/>
        </p14:tracePtLst>
        <p14:tracePtLst>
          <p14:tracePt t="88429" x="4521200" y="5526088"/>
          <p14:tracePt t="88834" x="4514850" y="5521325"/>
          <p14:tracePt t="88842" x="4503738" y="5508625"/>
          <p14:tracePt t="88850" x="4503738" y="5497513"/>
          <p14:tracePt t="88858" x="4486275" y="5475288"/>
          <p14:tracePt t="88872" x="4475163" y="5457825"/>
          <p14:tracePt t="88889" x="4464050" y="5446713"/>
          <p14:tracePt t="88905" x="4457700" y="5429250"/>
          <p14:tracePt t="88922" x="4451350" y="5422900"/>
          <p14:tracePt t="89162" x="4451350" y="5429250"/>
          <p14:tracePt t="89170" x="4451350" y="5440363"/>
          <p14:tracePt t="89178" x="4451350" y="5451475"/>
          <p14:tracePt t="89186" x="4451350" y="5457825"/>
          <p14:tracePt t="89194" x="4451350" y="5486400"/>
          <p14:tracePt t="89205" x="4451350" y="5514975"/>
          <p14:tracePt t="89222" x="4457700" y="5543550"/>
          <p14:tracePt t="89239" x="4457700" y="5565775"/>
          <p14:tracePt t="89255" x="4464050" y="5589588"/>
          <p14:tracePt t="89272" x="4464050" y="5611813"/>
          <p14:tracePt t="89289" x="4468813" y="5635625"/>
          <p14:tracePt t="89305" x="4475163" y="5664200"/>
          <p14:tracePt t="89322" x="4475163" y="5686425"/>
          <p14:tracePt t="89339" x="4479925" y="5692775"/>
          <p14:tracePt t="89355" x="4479925" y="5697538"/>
          <p14:tracePt t="89450" x="4486275" y="5692775"/>
          <p14:tracePt t="89458" x="4486275" y="5675313"/>
          <p14:tracePt t="89465" x="4486275" y="5664200"/>
          <p14:tracePt t="89472" x="4486275" y="5622925"/>
          <p14:tracePt t="89489" x="4486275" y="5583238"/>
          <p14:tracePt t="89505" x="4475163" y="5526088"/>
          <p14:tracePt t="89522" x="4468813" y="5497513"/>
          <p14:tracePt t="89539" x="4468813" y="5480050"/>
          <p14:tracePt t="89555" x="4464050" y="5475288"/>
          <p14:tracePt t="89572" x="4464050" y="5464175"/>
          <p14:tracePt t="89714" x="4464050" y="5475288"/>
          <p14:tracePt t="89722" x="4464050" y="5480050"/>
          <p14:tracePt t="89728" x="4464050" y="5514975"/>
          <p14:tracePt t="89739" x="4464050" y="5543550"/>
          <p14:tracePt t="89755" x="4464050" y="5572125"/>
          <p14:tracePt t="89772" x="4464050" y="5578475"/>
          <p14:tracePt t="89858" x="4464050" y="5572125"/>
          <p14:tracePt t="89866" x="4464050" y="5561013"/>
          <p14:tracePt t="89874" x="4464050" y="5554663"/>
          <p14:tracePt t="89889" x="4464050" y="5543550"/>
          <p14:tracePt t="89890" x="4468813" y="5514975"/>
          <p14:tracePt t="89905" x="4468813" y="5464175"/>
          <p14:tracePt t="89922" x="4464050" y="5440363"/>
          <p14:tracePt t="89939" x="4464050" y="5422900"/>
          <p14:tracePt t="89955" x="4457700" y="5411788"/>
          <p14:tracePt t="90082" x="4457700" y="5429250"/>
          <p14:tracePt t="90090" x="4457700" y="5464175"/>
          <p14:tracePt t="90106" x="4457700" y="5475288"/>
          <p14:tracePt t="90106" x="4457700" y="5514975"/>
          <p14:tracePt t="90122" x="4457700" y="5561013"/>
          <p14:tracePt t="90139" x="4464050" y="5600700"/>
          <p14:tracePt t="90155" x="4468813" y="5646738"/>
          <p14:tracePt t="90172" x="4468813" y="5692775"/>
          <p14:tracePt t="90189" x="4475163" y="5743575"/>
          <p14:tracePt t="90205" x="4479925" y="5794375"/>
          <p14:tracePt t="90222" x="4486275" y="5851525"/>
          <p14:tracePt t="90239" x="4503738" y="5921375"/>
          <p14:tracePt t="90255" x="4521200" y="6000750"/>
          <p14:tracePt t="90272" x="4543425" y="6057900"/>
          <p14:tracePt t="90289" x="4549775" y="6092825"/>
          <p14:tracePt t="90305" x="4560888" y="6108700"/>
          <p14:tracePt t="90323" x="4565650" y="6115050"/>
          <p14:tracePt t="90339" x="4572000" y="6115050"/>
          <p14:tracePt t="90355" x="4583113" y="6115050"/>
          <p14:tracePt t="90372" x="4606925" y="6097588"/>
          <p14:tracePt t="90389" x="4629150" y="6069013"/>
          <p14:tracePt t="90405" x="4668838" y="6011863"/>
          <p14:tracePt t="90422" x="4703763" y="5954713"/>
          <p14:tracePt t="90439" x="4721225" y="5880100"/>
          <p14:tracePt t="90455" x="4721225" y="5807075"/>
          <p14:tracePt t="90472" x="4721225" y="5749925"/>
          <p14:tracePt t="90489" x="4708525" y="5692775"/>
          <p14:tracePt t="90505" x="4668838" y="5635625"/>
          <p14:tracePt t="90522" x="4646613" y="5607050"/>
          <p14:tracePt t="90539" x="4622800" y="5594350"/>
          <p14:tracePt t="90555" x="4600575" y="5594350"/>
          <p14:tracePt t="90572" x="4578350" y="5594350"/>
          <p14:tracePt t="90589" x="4543425" y="5607050"/>
          <p14:tracePt t="90605" x="4497388" y="5646738"/>
          <p14:tracePt t="90623" x="4440238" y="5697538"/>
          <p14:tracePt t="90639" x="4394200" y="5761038"/>
          <p14:tracePt t="90655" x="4349750" y="5835650"/>
          <p14:tracePt t="90672" x="4321175" y="5903913"/>
          <p14:tracePt t="90689" x="4297363" y="5965825"/>
          <p14:tracePt t="90705" x="4292600" y="6029325"/>
          <p14:tracePt t="90722" x="4292600" y="6057900"/>
          <p14:tracePt t="90778" x="4297363" y="6057900"/>
          <p14:tracePt t="90786" x="4303713" y="6057900"/>
          <p14:tracePt t="90794" x="4308475" y="6057900"/>
          <p14:tracePt t="90805" x="4321175" y="6057900"/>
          <p14:tracePt t="90810" x="4349750" y="6040438"/>
          <p14:tracePt t="90822" x="4406900" y="6007100"/>
          <p14:tracePt t="90838" x="4475163" y="5961063"/>
          <p14:tracePt t="90855" x="4543425" y="5903913"/>
          <p14:tracePt t="90872" x="4589463" y="5840413"/>
          <p14:tracePt t="90889" x="4606925" y="5794375"/>
          <p14:tracePt t="90905" x="4611688" y="5749925"/>
          <p14:tracePt t="90922" x="4611688" y="5726113"/>
          <p14:tracePt t="90939" x="4611688" y="5721350"/>
          <p14:tracePt t="90955" x="4611688" y="5715000"/>
          <p14:tracePt t="90994" x="4606925" y="5708650"/>
          <p14:tracePt t="91002" x="4594225" y="5708650"/>
          <p14:tracePt t="91010" x="4572000" y="5708650"/>
          <p14:tracePt t="91022" x="4521200" y="5737225"/>
          <p14:tracePt t="91038" x="4464050" y="5789613"/>
          <p14:tracePt t="91055" x="4418013" y="5840413"/>
          <p14:tracePt t="91072" x="4378325" y="5908675"/>
          <p14:tracePt t="91089" x="4354513" y="5961063"/>
          <p14:tracePt t="91105" x="4349750" y="6040438"/>
          <p14:tracePt t="91122" x="4349750" y="6057900"/>
          <p14:tracePt t="91138" x="4354513" y="6064250"/>
          <p14:tracePt t="91155" x="4360863" y="6064250"/>
          <p14:tracePt t="91172" x="4383088" y="6064250"/>
          <p14:tracePt t="91189" x="4422775" y="6051550"/>
          <p14:tracePt t="91205" x="4468813" y="6022975"/>
          <p14:tracePt t="91222" x="4532313" y="5983288"/>
          <p14:tracePt t="91239" x="4611688" y="5926138"/>
          <p14:tracePt t="91256" x="4664075" y="5864225"/>
          <p14:tracePt t="91272" x="4708525" y="5807075"/>
          <p14:tracePt t="91289" x="4732338" y="5765800"/>
          <p14:tracePt t="91305" x="4737100" y="5721350"/>
          <p14:tracePt t="91322" x="4737100" y="5703888"/>
          <p14:tracePt t="91339" x="4737100" y="5697538"/>
          <p14:tracePt t="91355" x="4725988" y="5692775"/>
          <p14:tracePt t="91372" x="4708525" y="5686425"/>
          <p14:tracePt t="91389" x="4646613" y="5686425"/>
          <p14:tracePt t="91405" x="4537075" y="5692775"/>
          <p14:tracePt t="91422" x="4389438" y="5732463"/>
          <p14:tracePt t="91439" x="4246563" y="5772150"/>
          <p14:tracePt t="91455" x="4143375" y="5822950"/>
          <p14:tracePt t="91472" x="4097338" y="5864225"/>
          <p14:tracePt t="91489" x="4086225" y="5886450"/>
          <p14:tracePt t="91505" x="4079875" y="5915025"/>
          <p14:tracePt t="91522" x="4079875" y="5926138"/>
          <p14:tracePt t="91539" x="4079875" y="5932488"/>
          <p14:tracePt t="91555" x="4097338" y="5932488"/>
          <p14:tracePt t="91572" x="4125913" y="5943600"/>
          <p14:tracePt t="91589" x="4211638" y="5961063"/>
          <p14:tracePt t="91605" x="4354513" y="5961063"/>
          <p14:tracePt t="91622" x="4549775" y="5949950"/>
          <p14:tracePt t="91639" x="4743450" y="5921375"/>
          <p14:tracePt t="91655" x="4926013" y="5880100"/>
          <p14:tracePt t="91673" x="5064125" y="5846763"/>
          <p14:tracePt t="91689" x="5149850" y="5807075"/>
          <p14:tracePt t="91705" x="5183188" y="5783263"/>
          <p14:tracePt t="91722" x="5183188" y="5772150"/>
          <p14:tracePt t="91762" x="5178425" y="5761038"/>
          <p14:tracePt t="91770" x="5178425" y="5754688"/>
          <p14:tracePt t="91774" x="5143500" y="5749925"/>
          <p14:tracePt t="91788" x="5064125" y="5743575"/>
          <p14:tracePt t="91805" x="4949825" y="5743575"/>
          <p14:tracePt t="91822" x="4794250" y="5743575"/>
          <p14:tracePt t="91839" x="4600575" y="5765800"/>
          <p14:tracePt t="91855" x="4422775" y="5778500"/>
          <p14:tracePt t="91872" x="4292600" y="5811838"/>
          <p14:tracePt t="91888" x="4235450" y="5835650"/>
          <p14:tracePt t="91905" x="4211638" y="5857875"/>
          <p14:tracePt t="91922" x="4211638" y="5875338"/>
          <p14:tracePt t="91939" x="4211638" y="5886450"/>
          <p14:tracePt t="91955" x="4211638" y="5897563"/>
          <p14:tracePt t="91972" x="4217988" y="5908675"/>
          <p14:tracePt t="91988" x="4235450" y="5915025"/>
          <p14:tracePt t="92005" x="4264025" y="5921375"/>
          <p14:tracePt t="92022" x="4332288" y="5921375"/>
          <p14:tracePt t="92039" x="4435475" y="5915025"/>
          <p14:tracePt t="92055" x="4554538" y="5897563"/>
          <p14:tracePt t="92072" x="4657725" y="5868988"/>
          <p14:tracePt t="92088" x="4749800" y="5835650"/>
          <p14:tracePt t="92105" x="4829175" y="5789613"/>
          <p14:tracePt t="92122" x="4835525" y="5765800"/>
          <p14:tracePt t="92139" x="4840288" y="5743575"/>
          <p14:tracePt t="92155" x="4840288" y="5732463"/>
          <p14:tracePt t="92172" x="4840288" y="5715000"/>
          <p14:tracePt t="92188" x="4822825" y="5708650"/>
          <p14:tracePt t="92205" x="4789488" y="5697538"/>
          <p14:tracePt t="92223" x="4708525" y="5697538"/>
          <p14:tracePt t="92239" x="4583113" y="5697538"/>
          <p14:tracePt t="92255" x="4446588" y="5715000"/>
          <p14:tracePt t="92272" x="4292600" y="5754688"/>
          <p14:tracePt t="92288" x="4189413" y="5783263"/>
          <p14:tracePt t="92305" x="4121150" y="5846763"/>
          <p14:tracePt t="92322" x="4114800" y="5880100"/>
          <p14:tracePt t="92339" x="4114800" y="5903913"/>
          <p14:tracePt t="92355" x="4114800" y="5932488"/>
          <p14:tracePt t="92372" x="4125913" y="5949950"/>
          <p14:tracePt t="92388" x="4143375" y="5961063"/>
          <p14:tracePt t="92405" x="4183063" y="5972175"/>
          <p14:tracePt t="92422" x="4264025" y="5972175"/>
          <p14:tracePt t="92439" x="4389438" y="5965825"/>
          <p14:tracePt t="92455" x="4537075" y="5954713"/>
          <p14:tracePt t="92472" x="4686300" y="5921375"/>
          <p14:tracePt t="92488" x="4840288" y="5880100"/>
          <p14:tracePt t="92505" x="4994275" y="5829300"/>
          <p14:tracePt t="92522" x="5046663" y="5800725"/>
          <p14:tracePt t="92539" x="5057775" y="5778500"/>
          <p14:tracePt t="92555" x="5057775" y="5772150"/>
          <p14:tracePt t="92572" x="5057775" y="5761038"/>
          <p14:tracePt t="92610" x="5051425" y="5754688"/>
          <p14:tracePt t="92618" x="5040313" y="5749925"/>
          <p14:tracePt t="92626" x="4989513" y="5743575"/>
          <p14:tracePt t="92638" x="4857750" y="5743575"/>
          <p14:tracePt t="92655" x="4686300" y="5754688"/>
          <p14:tracePt t="92672" x="4525963" y="5789613"/>
          <p14:tracePt t="92688" x="4383088" y="5829300"/>
          <p14:tracePt t="92705" x="4286250" y="5864225"/>
          <p14:tracePt t="92722" x="4264025" y="5886450"/>
          <p14:tracePt t="92738" x="4257675" y="5903913"/>
          <p14:tracePt t="92756" x="4257675" y="5921375"/>
          <p14:tracePt t="92773" x="4257675" y="5932488"/>
          <p14:tracePt t="92789" x="4257675" y="5943600"/>
          <p14:tracePt t="92805" x="4268788" y="5954713"/>
          <p14:tracePt t="92822" x="4292600" y="5972175"/>
          <p14:tracePt t="92854" x="4325938" y="5989638"/>
          <p14:tracePt t="92855" x="4378325" y="5994400"/>
          <p14:tracePt t="92871" x="4457700" y="6000750"/>
          <p14:tracePt t="92888" x="4565650" y="6000750"/>
          <p14:tracePt t="92905" x="4725988" y="5978525"/>
          <p14:tracePt t="92922" x="4800600" y="5949950"/>
          <p14:tracePt t="92939" x="4857750" y="5926138"/>
          <p14:tracePt t="92955" x="4892675" y="5908675"/>
          <p14:tracePt t="92972" x="4914900" y="5880100"/>
          <p14:tracePt t="92988" x="4926013" y="5864225"/>
          <p14:tracePt t="93005" x="4926013" y="5840413"/>
          <p14:tracePt t="93074" x="4926013" y="5835650"/>
          <p14:tracePt t="93082" x="4908550" y="5835650"/>
          <p14:tracePt t="93098" x="4851400" y="5835650"/>
          <p14:tracePt t="93106" x="4794250" y="5835650"/>
          <p14:tracePt t="93106" x="4635500" y="5851525"/>
          <p14:tracePt t="93122" x="4451350" y="5875338"/>
          <p14:tracePt t="93139" x="4279900" y="5908675"/>
          <p14:tracePt t="93155" x="4160838" y="5937250"/>
          <p14:tracePt t="93172" x="4108450" y="5972175"/>
          <p14:tracePt t="93188" x="4103688" y="5978525"/>
          <p14:tracePt t="93205" x="4097338" y="5983288"/>
          <p14:tracePt t="93250" x="4103688" y="5989638"/>
          <p14:tracePt t="93258" x="4114800" y="5989638"/>
          <p14:tracePt t="93271" x="4125913" y="5989638"/>
          <p14:tracePt t="93272" x="4194175" y="5989638"/>
          <p14:tracePt t="93289" x="4325938" y="5972175"/>
          <p14:tracePt t="93289" x="4411663" y="5965825"/>
          <p14:tracePt t="93306" x="4611688" y="5932488"/>
          <p14:tracePt t="93322" x="4846638" y="5897563"/>
          <p14:tracePt t="93338" x="5057775" y="5851525"/>
          <p14:tracePt t="93355" x="5183188" y="5818188"/>
          <p14:tracePt t="93372" x="5240338" y="5789613"/>
          <p14:tracePt t="93388" x="5240338" y="5783263"/>
          <p14:tracePt t="93450" x="5240338" y="5778500"/>
          <p14:tracePt t="93457" x="5211763" y="5778500"/>
          <p14:tracePt t="93472" x="5172075" y="5778500"/>
          <p14:tracePt t="93472" x="5022850" y="5783263"/>
          <p14:tracePt t="93488" x="4818063" y="5807075"/>
          <p14:tracePt t="93505" x="4479925" y="5851525"/>
          <p14:tracePt t="93522" x="4337050" y="5886450"/>
          <p14:tracePt t="93539" x="4286250" y="5921375"/>
          <p14:tracePt t="93555" x="4279900" y="5937250"/>
          <p14:tracePt t="93572" x="4275138" y="5961063"/>
          <p14:tracePt t="93588" x="4275138" y="5972175"/>
          <p14:tracePt t="93605" x="4286250" y="5989638"/>
          <p14:tracePt t="93623" x="4303713" y="6000750"/>
          <p14:tracePt t="93638" x="4325938" y="6011863"/>
          <p14:tracePt t="93656" x="4371975" y="6018213"/>
          <p14:tracePt t="93672" x="4451350" y="6018213"/>
          <p14:tracePt t="93688" x="4554538" y="6007100"/>
          <p14:tracePt t="93705" x="4675188" y="5961063"/>
          <p14:tracePt t="93722" x="4714875" y="5937250"/>
          <p14:tracePt t="93738" x="4721225" y="5926138"/>
          <p14:tracePt t="93755" x="4721225" y="5903913"/>
          <p14:tracePt t="93772" x="4721225" y="5880100"/>
          <p14:tracePt t="93789" x="4708525" y="5857875"/>
          <p14:tracePt t="93806" x="4686300" y="5835650"/>
          <p14:tracePt t="93822" x="4640263" y="5811838"/>
          <p14:tracePt t="93839" x="4537075" y="5789613"/>
          <p14:tracePt t="93855" x="4418013" y="5783263"/>
          <p14:tracePt t="93872" x="4325938" y="5783263"/>
          <p14:tracePt t="93889" x="4268788" y="5800725"/>
          <p14:tracePt t="93905" x="4251325" y="5818188"/>
          <p14:tracePt t="93922" x="4251325" y="5846763"/>
          <p14:tracePt t="93938" x="4251325" y="5868988"/>
          <p14:tracePt t="93955" x="4264025" y="5897563"/>
          <p14:tracePt t="93972" x="4286250" y="5921375"/>
          <p14:tracePt t="93988" x="4303713" y="5943600"/>
          <p14:tracePt t="94005" x="4343400" y="5965825"/>
          <p14:tracePt t="94022" x="4400550" y="5972175"/>
          <p14:tracePt t="94038" x="4468813" y="5972175"/>
          <p14:tracePt t="94055" x="4537075" y="5972175"/>
          <p14:tracePt t="94072" x="4629150" y="5965825"/>
          <p14:tracePt t="94088" x="4686300" y="5943600"/>
          <p14:tracePt t="94105" x="4749800" y="5908675"/>
          <p14:tracePt t="94122" x="4760913" y="5892800"/>
          <p14:tracePt t="94138" x="4760913" y="5880100"/>
          <p14:tracePt t="94155" x="4760913" y="5875338"/>
          <p14:tracePt t="94172" x="4760913" y="5868988"/>
          <p14:tracePt t="94188" x="4760913" y="5864225"/>
          <p14:tracePt t="94205" x="4737100" y="5864225"/>
          <p14:tracePt t="94222" x="4697413" y="5864225"/>
          <p14:tracePt t="94238" x="4635500" y="5868988"/>
          <p14:tracePt t="94255" x="4572000" y="5897563"/>
          <p14:tracePt t="94272" x="4532313" y="5921375"/>
          <p14:tracePt t="94288" x="4508500" y="5949950"/>
          <p14:tracePt t="94305" x="4497388" y="5994400"/>
          <p14:tracePt t="94322" x="4497388" y="6011863"/>
          <p14:tracePt t="94339" x="4497388" y="6022975"/>
          <p14:tracePt t="94355" x="4497388" y="6029325"/>
          <p14:tracePt t="94372" x="4503738" y="6040438"/>
          <p14:tracePt t="94388" x="4503738" y="6046788"/>
          <p14:tracePt t="94405" x="4514850" y="6051550"/>
          <p14:tracePt t="94422" x="4525963" y="6051550"/>
          <p14:tracePt t="94438" x="4549775" y="6051550"/>
          <p14:tracePt t="94455" x="4572000" y="6046788"/>
          <p14:tracePt t="94472" x="4600575" y="6022975"/>
          <p14:tracePt t="94488" x="4622800" y="5994400"/>
          <p14:tracePt t="94505" x="4651375" y="5961063"/>
          <p14:tracePt t="94522" x="4657725" y="5932488"/>
          <p14:tracePt t="94538" x="4657725" y="5915025"/>
          <p14:tracePt t="94555" x="4657725" y="5903913"/>
          <p14:tracePt t="94572" x="4657725" y="5897563"/>
          <p14:tracePt t="94588" x="4651375" y="5886450"/>
          <p14:tracePt t="94605" x="4635500" y="5880100"/>
          <p14:tracePt t="94754" x="4635500" y="5868988"/>
          <p14:tracePt t="94762" x="4635500" y="5864225"/>
          <p14:tracePt t="94770" x="4640263" y="5851525"/>
          <p14:tracePt t="94773" x="4651375" y="5829300"/>
          <p14:tracePt t="94788" x="4651375" y="5807075"/>
          <p14:tracePt t="94805" x="4651375" y="5783263"/>
          <p14:tracePt t="94822" x="4640263" y="5743575"/>
          <p14:tracePt t="94838" x="4611688" y="5715000"/>
          <p14:tracePt t="94855" x="4565650" y="5680075"/>
          <p14:tracePt t="94872" x="4497388" y="5646738"/>
          <p14:tracePt t="94889" x="4394200" y="5618163"/>
          <p14:tracePt t="94905" x="4235450" y="5600700"/>
          <p14:tracePt t="94922" x="4154488" y="5600700"/>
          <p14:tracePt t="94938" x="4092575" y="5611813"/>
          <p14:tracePt t="94955" x="4051300" y="5646738"/>
          <p14:tracePt t="94972" x="4022725" y="5668963"/>
          <p14:tracePt t="94988" x="4011613" y="5708650"/>
          <p14:tracePt t="95005" x="4006850" y="5754688"/>
          <p14:tracePt t="95022" x="4006850" y="5800725"/>
          <p14:tracePt t="95038" x="4022725" y="5851525"/>
          <p14:tracePt t="95055" x="4051300" y="5897563"/>
          <p14:tracePt t="95072" x="4097338" y="5932488"/>
          <p14:tracePt t="95089" x="4143375" y="5949950"/>
          <p14:tracePt t="95105" x="4222750" y="5961063"/>
          <p14:tracePt t="95122" x="4325938" y="5961063"/>
          <p14:tracePt t="95138" x="4446588" y="5937250"/>
          <p14:tracePt t="95155" x="4578350" y="5903913"/>
          <p14:tracePt t="95172" x="4679950" y="5868988"/>
          <p14:tracePt t="95188" x="4765675" y="5822950"/>
          <p14:tracePt t="95205" x="4835525" y="5783263"/>
          <p14:tracePt t="95222" x="4868863" y="5749925"/>
          <p14:tracePt t="95238" x="4886325" y="5715000"/>
          <p14:tracePt t="95255" x="4886325" y="5692775"/>
          <p14:tracePt t="95273" x="4886325" y="5675313"/>
          <p14:tracePt t="95288" x="4886325" y="5657850"/>
          <p14:tracePt t="95306" x="4868863" y="5646738"/>
          <p14:tracePt t="95322" x="4857750" y="5640388"/>
          <p14:tracePt t="95338" x="4835525" y="5635625"/>
          <p14:tracePt t="95355" x="4806950" y="5635625"/>
          <p14:tracePt t="95372" x="4760913" y="5635625"/>
          <p14:tracePt t="95388" x="4708525" y="5651500"/>
          <p14:tracePt t="95405" x="4651375" y="5680075"/>
          <p14:tracePt t="95422" x="4583113" y="5715000"/>
          <p14:tracePt t="95438" x="4521200" y="5754688"/>
          <p14:tracePt t="95455" x="4479925" y="5794375"/>
          <p14:tracePt t="95472" x="4451350" y="5829300"/>
          <p14:tracePt t="95488" x="4435475" y="5857875"/>
          <p14:tracePt t="95505" x="4422775" y="5880100"/>
          <p14:tracePt t="95546" x="4422775" y="5886450"/>
          <p14:tracePt t="95776" x="0" y="0"/>
        </p14:tracePtLst>
        <p14:tracePtLst>
          <p14:tracePt t="96977" x="6818313" y="6172200"/>
          <p14:tracePt t="96986" x="6811963" y="6189663"/>
          <p14:tracePt t="96994" x="6807200" y="6211888"/>
          <p14:tracePt t="97002" x="6807200" y="6229350"/>
          <p14:tracePt t="97010" x="6807200" y="6257925"/>
          <p14:tracePt t="97026" x="6807200" y="6286500"/>
          <p14:tracePt t="97042" x="6807200" y="6297613"/>
          <p14:tracePt t="97058" x="6807200" y="6308725"/>
          <p14:tracePt t="97074" x="6811963" y="6321425"/>
          <p14:tracePt t="97089" x="6823075" y="6326188"/>
          <p14:tracePt t="97106" x="6846888" y="6337300"/>
          <p14:tracePt t="97130" x="6880225" y="6350000"/>
          <p14:tracePt t="97138" x="6926263" y="6361113"/>
          <p14:tracePt t="97171" x="7007225" y="6372225"/>
          <p14:tracePt t="97178" x="7115175" y="6383338"/>
          <p14:tracePt t="97188" x="7235825" y="6383338"/>
          <p14:tracePt t="97221" x="7366000" y="6383338"/>
          <p14:tracePt t="97226" x="7508875" y="6372225"/>
          <p14:tracePt t="97242" x="7675563" y="6354763"/>
          <p14:tracePt t="97257" x="7840663" y="6308725"/>
          <p14:tracePt t="97273" x="8007350" y="6240463"/>
          <p14:tracePt t="97289" x="8137525" y="6172200"/>
          <p14:tracePt t="97306" x="8286750" y="6080125"/>
          <p14:tracePt t="97330" x="8350250" y="6029325"/>
          <p14:tracePt t="97338" x="8389938" y="5983288"/>
          <p14:tracePt t="97362" x="8389938" y="5954713"/>
          <p14:tracePt t="97377" x="8389938" y="5915025"/>
          <p14:tracePt t="97394" x="8383588" y="5875338"/>
          <p14:tracePt t="97405" x="8355013" y="5829300"/>
          <p14:tracePt t="97422" x="8326438" y="5789613"/>
          <p14:tracePt t="97438" x="8269288" y="5749925"/>
          <p14:tracePt t="97455" x="8183563" y="5703888"/>
          <p14:tracePt t="97471" x="8051800" y="5657850"/>
          <p14:tracePt t="97488" x="7875588" y="5618163"/>
          <p14:tracePt t="97505" x="7554913" y="5572125"/>
          <p14:tracePt t="97522" x="7332663" y="5572125"/>
          <p14:tracePt t="97539" x="7121525" y="5578475"/>
          <p14:tracePt t="97555" x="6921500" y="5629275"/>
          <p14:tracePt t="97572" x="6750050" y="5703888"/>
          <p14:tracePt t="97588" x="6607175" y="5789613"/>
          <p14:tracePt t="97605" x="6503988" y="5903913"/>
          <p14:tracePt t="97622" x="6435725" y="6007100"/>
          <p14:tracePt t="97638" x="6389688" y="6115050"/>
          <p14:tracePt t="97655" x="6365875" y="6207125"/>
          <p14:tracePt t="97671" x="6361113" y="6292850"/>
          <p14:tracePt t="97688" x="6365875" y="6378575"/>
          <p14:tracePt t="97705" x="6411913" y="6492875"/>
          <p14:tracePt t="97722" x="6451600" y="6561138"/>
          <p14:tracePt t="97738" x="6503988" y="6618288"/>
          <p14:tracePt t="97755" x="6572250" y="6664325"/>
          <p14:tracePt t="97771" x="6680200" y="6708775"/>
          <p14:tracePt t="97788" x="6829425" y="6726238"/>
          <p14:tracePt t="97805" x="7029450" y="6726238"/>
          <p14:tracePt t="97821" x="7308850" y="6708775"/>
          <p14:tracePt t="97839" x="7589838" y="6680200"/>
          <p14:tracePt t="97855" x="7869238" y="6646863"/>
          <p14:tracePt t="97871" x="8132763" y="6565900"/>
          <p14:tracePt t="97888" x="8366125" y="6475413"/>
          <p14:tracePt t="97905" x="8555038" y="6378575"/>
          <p14:tracePt t="97921" x="8693150" y="6257925"/>
          <p14:tracePt t="97937" x="8709025" y="6194425"/>
          <p14:tracePt t="97954" x="8704263" y="6121400"/>
          <p14:tracePt t="97971" x="8664575" y="6051550"/>
          <p14:tracePt t="97988" x="8601075" y="6000750"/>
          <p14:tracePt t="98006" x="8532813" y="5943600"/>
          <p14:tracePt t="98022" x="8407400" y="5892800"/>
          <p14:tracePt t="98038" x="8229600" y="5835650"/>
          <p14:tracePt t="98055" x="7961313" y="5778500"/>
          <p14:tracePt t="98071" x="7600950" y="5732463"/>
          <p14:tracePt t="98088" x="7207250" y="5686425"/>
          <p14:tracePt t="98105" x="6680200" y="5675313"/>
          <p14:tracePt t="98122" x="6451600" y="5697538"/>
          <p14:tracePt t="98138" x="6332538" y="5737225"/>
          <p14:tracePt t="98155" x="6297613" y="5761038"/>
          <p14:tracePt t="98171" x="6286500" y="5772150"/>
          <p14:tracePt t="98188" x="6286500" y="5778500"/>
          <p14:tracePt t="98386" x="6286500" y="5783263"/>
          <p14:tracePt t="98386" x="0" y="0"/>
        </p14:tracePtLst>
        <p14:tracePtLst>
          <p14:tracePt t="105757" x="4737100" y="3582988"/>
          <p14:tracePt t="105866" x="4754563" y="3582988"/>
          <p14:tracePt t="105874" x="4772025" y="3582988"/>
          <p14:tracePt t="105882" x="4800600" y="3582988"/>
          <p14:tracePt t="105890" x="4886325" y="3582988"/>
          <p14:tracePt t="105906" x="5018088" y="3578225"/>
          <p14:tracePt t="105922" x="5268913" y="3536950"/>
          <p14:tracePt t="105941" x="5429250" y="3508375"/>
          <p14:tracePt t="105962" x="5578475" y="3468688"/>
          <p14:tracePt t="105978" x="5703888" y="3429000"/>
          <p14:tracePt t="105994" x="5789613" y="3394075"/>
          <p14:tracePt t="106010" x="5864225" y="3360738"/>
          <p14:tracePt t="106021" x="5943600" y="3314700"/>
          <p14:tracePt t="106042" x="6029325" y="3257550"/>
          <p14:tracePt t="106058" x="6121400" y="3182938"/>
          <p14:tracePt t="106074" x="6200775" y="3086100"/>
          <p14:tracePt t="106088" x="6269038" y="2978150"/>
          <p14:tracePt t="106104" x="6315075" y="2846388"/>
          <p14:tracePt t="106121" x="6343650" y="2628900"/>
          <p14:tracePt t="106138" x="6332538" y="2479675"/>
          <p14:tracePt t="106154" x="6280150" y="2332038"/>
          <p14:tracePt t="106171" x="6211888" y="2178050"/>
          <p14:tracePt t="106188" x="6115050" y="2011363"/>
          <p14:tracePt t="106204" x="6000750" y="1868488"/>
          <p14:tracePt t="106221" x="5868988" y="1720850"/>
          <p14:tracePt t="106238" x="5708650" y="1577975"/>
          <p14:tracePt t="106255" x="5514975" y="1422400"/>
          <p14:tracePt t="106271" x="5326063" y="1279525"/>
          <p14:tracePt t="106288" x="5160963" y="1154113"/>
          <p14:tracePt t="106304" x="4994275" y="1039813"/>
          <p14:tracePt t="106321" x="4749800" y="874713"/>
          <p14:tracePt t="106338" x="4560888" y="771525"/>
          <p14:tracePt t="106354" x="4389438" y="692150"/>
          <p14:tracePt t="106371" x="4211638" y="611188"/>
          <p14:tracePt t="106388" x="4017963" y="531813"/>
          <p14:tracePt t="106404" x="3811588" y="463550"/>
          <p14:tracePt t="106421" x="3571875" y="400050"/>
          <p14:tracePt t="106438" x="3360738" y="349250"/>
          <p14:tracePt t="106454" x="3171825" y="314325"/>
          <p14:tracePt t="106471" x="2989263" y="296863"/>
          <p14:tracePt t="106488" x="2811463" y="292100"/>
          <p14:tracePt t="106504" x="2646363" y="292100"/>
          <p14:tracePt t="106504" x="2565400" y="303213"/>
          <p14:tracePt t="106522" x="2428875" y="342900"/>
          <p14:tracePt t="106538" x="2314575" y="393700"/>
          <p14:tracePt t="106554" x="2193925" y="463550"/>
          <p14:tracePt t="106571" x="2092325" y="542925"/>
          <p14:tracePt t="106588" x="1989138" y="622300"/>
          <p14:tracePt t="106604" x="1897063" y="708025"/>
          <p14:tracePt t="106621" x="1817688" y="800100"/>
          <p14:tracePt t="106638" x="1736725" y="879475"/>
          <p14:tracePt t="106654" x="1679575" y="949325"/>
          <p14:tracePt t="106671" x="1628775" y="1028700"/>
          <p14:tracePt t="106688" x="1589088" y="1103313"/>
          <p14:tracePt t="106705" x="1554163" y="1246188"/>
          <p14:tracePt t="106722" x="1536700" y="1365250"/>
          <p14:tracePt t="106738" x="1520825" y="1479550"/>
          <p14:tracePt t="106754" x="1514475" y="1589088"/>
          <p14:tracePt t="106771" x="1514475" y="1685925"/>
          <p14:tracePt t="106788" x="1520825" y="1778000"/>
          <p14:tracePt t="106805" x="1536700" y="1857375"/>
          <p14:tracePt t="106821" x="1571625" y="1936750"/>
          <p14:tracePt t="106838" x="1606550" y="1993900"/>
          <p14:tracePt t="106854" x="1657350" y="2057400"/>
          <p14:tracePt t="106871" x="1731963" y="2108200"/>
          <p14:tracePt t="106888" x="1817688" y="2154238"/>
          <p14:tracePt t="106904" x="1936750" y="2182813"/>
          <p14:tracePt t="106921" x="2171700" y="2217738"/>
          <p14:tracePt t="106938" x="2360613" y="2222500"/>
          <p14:tracePt t="106954" x="2582863" y="2222500"/>
          <p14:tracePt t="106971" x="2846388" y="2182813"/>
          <p14:tracePt t="106988" x="3103563" y="2114550"/>
          <p14:tracePt t="107004" x="3303588" y="2068513"/>
          <p14:tracePt t="107021" x="3492500" y="2011363"/>
          <p14:tracePt t="107038" x="3646488" y="1954213"/>
          <p14:tracePt t="107055" x="3778250" y="1885950"/>
          <p14:tracePt t="107071" x="3868738" y="1806575"/>
          <p14:tracePt t="107088" x="3932238" y="1736725"/>
          <p14:tracePt t="107104" x="3949700" y="1692275"/>
          <p14:tracePt t="107121" x="3949700" y="1628775"/>
          <p14:tracePt t="107138" x="3937000" y="1593850"/>
          <p14:tracePt t="107154" x="3908425" y="1543050"/>
          <p14:tracePt t="107171" x="3851275" y="1479550"/>
          <p14:tracePt t="107188" x="3754438" y="1417638"/>
          <p14:tracePt t="107204" x="3600450" y="1331913"/>
          <p14:tracePt t="107221" x="3406775" y="1257300"/>
          <p14:tracePt t="107238" x="3217863" y="1189038"/>
          <p14:tracePt t="107256" x="2994025" y="1120775"/>
          <p14:tracePt t="107271" x="2794000" y="1063625"/>
          <p14:tracePt t="107288" x="2593975" y="1011238"/>
          <p14:tracePt t="107304" x="2422525" y="971550"/>
          <p14:tracePt t="107321" x="2206625" y="942975"/>
          <p14:tracePt t="107338" x="2092325" y="931863"/>
          <p14:tracePt t="107354" x="2000250" y="931863"/>
          <p14:tracePt t="107371" x="1925638" y="942975"/>
          <p14:tracePt t="107388" x="1863725" y="971550"/>
          <p14:tracePt t="107404" x="1800225" y="1011238"/>
          <p14:tracePt t="107421" x="1731963" y="1068388"/>
          <p14:tracePt t="107438" x="1651000" y="1125538"/>
          <p14:tracePt t="107454" x="1582738" y="1189038"/>
          <p14:tracePt t="107471" x="1508125" y="1263650"/>
          <p14:tracePt t="107488" x="1468438" y="1331913"/>
          <p14:tracePt t="107504" x="1428750" y="1411288"/>
          <p14:tracePt t="107521" x="1406525" y="1514475"/>
          <p14:tracePt t="107538" x="1400175" y="1565275"/>
          <p14:tracePt t="107554" x="1406525" y="1617663"/>
          <p14:tracePt t="107571" x="1435100" y="1685925"/>
          <p14:tracePt t="107588" x="1457325" y="1749425"/>
          <p14:tracePt t="107604" x="1508125" y="1806575"/>
          <p14:tracePt t="107621" x="1571625" y="1851025"/>
          <p14:tracePt t="107638" x="1674813" y="1897063"/>
          <p14:tracePt t="107654" x="1846263" y="1920875"/>
          <p14:tracePt t="107671" x="2092325" y="1936750"/>
          <p14:tracePt t="107688" x="2378075" y="1931988"/>
          <p14:tracePt t="107704" x="2732088" y="1903413"/>
          <p14:tracePt t="107721" x="3263900" y="1822450"/>
          <p14:tracePt t="107738" x="3578225" y="1754188"/>
          <p14:tracePt t="107754" x="3789363" y="1674813"/>
          <p14:tracePt t="107771" x="3943350" y="1593850"/>
          <p14:tracePt t="107789" x="4051300" y="1508125"/>
          <p14:tracePt t="107805" x="4108450" y="1450975"/>
          <p14:tracePt t="107821" x="4137025" y="1406525"/>
          <p14:tracePt t="107838" x="4143375" y="1377950"/>
          <p14:tracePt t="107854" x="4143375" y="1354138"/>
          <p14:tracePt t="107871" x="4132263" y="1325563"/>
          <p14:tracePt t="107888" x="4097338" y="1292225"/>
          <p14:tracePt t="107904" x="4035425" y="1246188"/>
          <p14:tracePt t="107921" x="3868738" y="1171575"/>
          <p14:tracePt t="107938" x="3686175" y="1108075"/>
          <p14:tracePt t="107954" x="3463925" y="1057275"/>
          <p14:tracePt t="107971" x="3154363" y="1000125"/>
          <p14:tracePt t="107987" x="2800350" y="965200"/>
          <p14:tracePt t="108004" x="2435225" y="942975"/>
          <p14:tracePt t="108020" x="2165350" y="949325"/>
          <p14:tracePt t="108037" x="1978025" y="977900"/>
          <p14:tracePt t="108054" x="1863725" y="1022350"/>
          <p14:tracePt t="108070" x="1800225" y="1079500"/>
          <p14:tracePt t="108087" x="1749425" y="1131888"/>
          <p14:tracePt t="108104" x="1697038" y="1200150"/>
          <p14:tracePt t="108120" x="1674813" y="1268413"/>
          <p14:tracePt t="108137" x="1657350" y="1360488"/>
          <p14:tracePt t="108154" x="1657350" y="1422400"/>
          <p14:tracePt t="108171" x="1663700" y="1468438"/>
          <p14:tracePt t="108188" x="1685925" y="1508125"/>
          <p14:tracePt t="108204" x="1714500" y="1531938"/>
          <p14:tracePt t="108221" x="1771650" y="1565275"/>
          <p14:tracePt t="108238" x="1868488" y="1611313"/>
          <p14:tracePt t="108254" x="2017713" y="1639888"/>
          <p14:tracePt t="108271" x="2193925" y="1663700"/>
          <p14:tracePt t="108288" x="2400300" y="1674813"/>
          <p14:tracePt t="108304" x="2714625" y="1628775"/>
          <p14:tracePt t="108322" x="2874963" y="1589088"/>
          <p14:tracePt t="108338" x="2960688" y="1549400"/>
          <p14:tracePt t="108354" x="2994025" y="1520825"/>
          <p14:tracePt t="108371" x="3000375" y="1503363"/>
          <p14:tracePt t="108799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Ionic liquids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Room temperature ionic liquid (ILs) composed of ions that are liquid below 373 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Composed of a bulky, unsymmetrical organic cation and an organic or inorganic anion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Range of possible pairs, can be task specific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Low vapor pressure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Ability to dissolve organic and inorganic compounds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Conductive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Wide electrochemical window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Ionic liquids are tunable to obtain properties needed for particular application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Solubility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Reaction Rate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Electrochemical window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Specific metal ion interaction</a:t>
            </a:r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85"/>
    </mc:Choice>
    <mc:Fallback xmlns="">
      <p:transition spd="slow" advTm="73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5997" x="2754313" y="1743075"/>
          <p14:tracePt t="6075" x="2760663" y="1743075"/>
          <p14:tracePt t="6083" x="2771775" y="1743075"/>
          <p14:tracePt t="6095" x="2782888" y="1743075"/>
          <p14:tracePt t="6096" x="2794000" y="1743075"/>
          <p14:tracePt t="6107" x="2840038" y="1743075"/>
          <p14:tracePt t="6123" x="2892425" y="1743075"/>
          <p14:tracePt t="6139" x="2954338" y="1749425"/>
          <p14:tracePt t="6155" x="3035300" y="1749425"/>
          <p14:tracePt t="6171" x="3103563" y="1749425"/>
          <p14:tracePt t="6186" x="3222625" y="1749425"/>
          <p14:tracePt t="6211" x="3303588" y="1749425"/>
          <p14:tracePt t="6219" x="3400425" y="1749425"/>
          <p14:tracePt t="6243" x="3503613" y="1731963"/>
          <p14:tracePt t="6253" x="3611563" y="1725613"/>
          <p14:tracePt t="6275" x="3732213" y="1708150"/>
          <p14:tracePt t="6286" x="3857625" y="1703388"/>
          <p14:tracePt t="6319" x="4017963" y="1685925"/>
          <p14:tracePt t="6323" x="4194175" y="1679575"/>
          <p14:tracePt t="6339" x="4365625" y="1668463"/>
          <p14:tracePt t="6355" x="4543425" y="1663700"/>
          <p14:tracePt t="6371" x="4697413" y="1651000"/>
          <p14:tracePt t="6387" x="4932363" y="1639888"/>
          <p14:tracePt t="6403" x="5080000" y="1628775"/>
          <p14:tracePt t="6419" x="5218113" y="1628775"/>
          <p14:tracePt t="6436" x="5337175" y="1617663"/>
          <p14:tracePt t="6452" x="5435600" y="1600200"/>
          <p14:tracePt t="6469" x="5526088" y="1593850"/>
          <p14:tracePt t="6486" x="5618163" y="1582738"/>
          <p14:tracePt t="6503" x="5697538" y="1571625"/>
          <p14:tracePt t="6520" x="5783263" y="1560513"/>
          <p14:tracePt t="6536" x="5875338" y="1536700"/>
          <p14:tracePt t="6552" x="5954713" y="1520825"/>
          <p14:tracePt t="6569" x="6029325" y="1497013"/>
          <p14:tracePt t="6586" x="6137275" y="1468438"/>
          <p14:tracePt t="6603" x="6200775" y="1446213"/>
          <p14:tracePt t="6619" x="6269038" y="1411288"/>
          <p14:tracePt t="6636" x="6326188" y="1389063"/>
          <p14:tracePt t="6653" x="6372225" y="1365250"/>
          <p14:tracePt t="6669" x="6407150" y="1360488"/>
          <p14:tracePt t="6686" x="6423025" y="1349375"/>
          <p14:tracePt t="6703" x="6429375" y="1349375"/>
          <p14:tracePt t="6738" x="6435725" y="1343025"/>
          <p14:tracePt t="6811" x="6418263" y="1336675"/>
          <p14:tracePt t="6819" x="6361113" y="1308100"/>
          <p14:tracePt t="6828" x="6308725" y="1296988"/>
          <p14:tracePt t="6836" x="6189663" y="1274763"/>
          <p14:tracePt t="6853" x="6069013" y="1250950"/>
          <p14:tracePt t="6869" x="5915025" y="1222375"/>
          <p14:tracePt t="6886" x="5726113" y="1200150"/>
          <p14:tracePt t="6903" x="5521325" y="1165225"/>
          <p14:tracePt t="6919" x="5286375" y="1143000"/>
          <p14:tracePt t="6936" x="5029200" y="1114425"/>
          <p14:tracePt t="6953" x="4806950" y="1103313"/>
          <p14:tracePt t="6969" x="4554538" y="1096963"/>
          <p14:tracePt t="6987" x="4406900" y="1108075"/>
          <p14:tracePt t="7003" x="4286250" y="1114425"/>
          <p14:tracePt t="7019" x="4183063" y="1136650"/>
          <p14:tracePt t="7036" x="4092575" y="1160463"/>
          <p14:tracePt t="7053" x="4000500" y="1189038"/>
          <p14:tracePt t="7069" x="3921125" y="1222375"/>
          <p14:tracePt t="7086" x="3863975" y="1250950"/>
          <p14:tracePt t="7103" x="3829050" y="1279525"/>
          <p14:tracePt t="7119" x="3811588" y="1308100"/>
          <p14:tracePt t="7136" x="3800475" y="1325563"/>
          <p14:tracePt t="7153" x="3794125" y="1349375"/>
          <p14:tracePt t="7169" x="3789363" y="1365250"/>
          <p14:tracePt t="7186" x="3789363" y="1406525"/>
          <p14:tracePt t="7203" x="3806825" y="1439863"/>
          <p14:tracePt t="7219" x="3822700" y="1474788"/>
          <p14:tracePt t="7236" x="3851275" y="1514475"/>
          <p14:tracePt t="7253" x="3892550" y="1554163"/>
          <p14:tracePt t="7269" x="3965575" y="1611313"/>
          <p14:tracePt t="7286" x="4064000" y="1674813"/>
          <p14:tracePt t="7302" x="4178300" y="1725613"/>
          <p14:tracePt t="7319" x="4314825" y="1765300"/>
          <p14:tracePt t="7336" x="4503738" y="1789113"/>
          <p14:tracePt t="7353" x="4772025" y="1817688"/>
          <p14:tracePt t="7369" x="5051425" y="1817688"/>
          <p14:tracePt t="7386" x="5554663" y="1811338"/>
          <p14:tracePt t="7402" x="5932488" y="1778000"/>
          <p14:tracePt t="7419" x="6286500" y="1736725"/>
          <p14:tracePt t="7436" x="6572250" y="1685925"/>
          <p14:tracePt t="7453" x="6737350" y="1646238"/>
          <p14:tracePt t="7469" x="6864350" y="1606550"/>
          <p14:tracePt t="7486" x="6921500" y="1577975"/>
          <p14:tracePt t="7502" x="6943725" y="1554163"/>
          <p14:tracePt t="7519" x="6950075" y="1543050"/>
          <p14:tracePt t="7536" x="6937375" y="1514475"/>
          <p14:tracePt t="7553" x="6915150" y="1492250"/>
          <p14:tracePt t="7569" x="6880225" y="1463675"/>
          <p14:tracePt t="7569" x="6858000" y="1446213"/>
          <p14:tracePt t="7587" x="6772275" y="1406525"/>
          <p14:tracePt t="7603" x="6686550" y="1371600"/>
          <p14:tracePt t="7619" x="6578600" y="1343025"/>
          <p14:tracePt t="7636" x="6446838" y="1303338"/>
          <p14:tracePt t="7653" x="6257925" y="1263650"/>
          <p14:tracePt t="7669" x="6035675" y="1239838"/>
          <p14:tracePt t="7686" x="5721350" y="1193800"/>
          <p14:tracePt t="7702" x="5349875" y="1177925"/>
          <p14:tracePt t="7719" x="4943475" y="1154113"/>
          <p14:tracePt t="7736" x="4594225" y="1131888"/>
          <p14:tracePt t="7753" x="4332288" y="1131888"/>
          <p14:tracePt t="7769" x="4137025" y="1131888"/>
          <p14:tracePt t="7769" x="4051300" y="1131888"/>
          <p14:tracePt t="7802" x="3914775" y="1143000"/>
          <p14:tracePt t="7803" x="3765550" y="1149350"/>
          <p14:tracePt t="7819" x="3646488" y="1165225"/>
          <p14:tracePt t="7836" x="3521075" y="1171575"/>
          <p14:tracePt t="7853" x="3389313" y="1189038"/>
          <p14:tracePt t="7869" x="3292475" y="1193800"/>
          <p14:tracePt t="7886" x="3200400" y="1206500"/>
          <p14:tracePt t="7902" x="3108325" y="1222375"/>
          <p14:tracePt t="7919" x="3017838" y="1235075"/>
          <p14:tracePt t="7936" x="2914650" y="1257300"/>
          <p14:tracePt t="7954" x="2822575" y="1279525"/>
          <p14:tracePt t="7970" x="2736850" y="1308100"/>
          <p14:tracePt t="7970" x="2708275" y="1314450"/>
          <p14:tracePt t="7988" x="2663825" y="1331913"/>
          <p14:tracePt t="8004" x="2628900" y="1349375"/>
          <p14:tracePt t="8020" x="2617788" y="1354138"/>
          <p14:tracePt t="8036" x="2611438" y="1360488"/>
          <p14:tracePt t="8075" x="2606675" y="1360488"/>
          <p14:tracePt t="8090" x="2606675" y="1365250"/>
          <p14:tracePt t="8098" x="2606675" y="1371600"/>
          <p14:tracePt t="8106" x="2606675" y="1377950"/>
          <p14:tracePt t="8119" x="2606675" y="1382713"/>
          <p14:tracePt t="8136" x="2606675" y="1393825"/>
          <p14:tracePt t="8152" x="2606675" y="1406525"/>
          <p14:tracePt t="8169" x="2617788" y="1428750"/>
          <p14:tracePt t="8186" x="2668588" y="1463675"/>
          <p14:tracePt t="8203" x="2708275" y="1485900"/>
          <p14:tracePt t="8219" x="2754313" y="1503363"/>
          <p14:tracePt t="8236" x="2828925" y="1525588"/>
          <p14:tracePt t="8252" x="2921000" y="1549400"/>
          <p14:tracePt t="8269" x="3011488" y="1565275"/>
          <p14:tracePt t="8286" x="3079750" y="1582738"/>
          <p14:tracePt t="8302" x="3125788" y="1593850"/>
          <p14:tracePt t="8319" x="3154363" y="1593850"/>
          <p14:tracePt t="8336" x="3178175" y="1600200"/>
          <p14:tracePt t="8434" x="3194050" y="1600200"/>
          <p14:tracePt t="8436" x="3206750" y="1600200"/>
          <p14:tracePt t="8452" x="3217863" y="1600200"/>
          <p14:tracePt t="8453" x="3251200" y="1593850"/>
          <p14:tracePt t="8470" x="3297238" y="1589088"/>
          <p14:tracePt t="8486" x="3336925" y="1589088"/>
          <p14:tracePt t="8503" x="3411538" y="1582738"/>
          <p14:tracePt t="8519" x="3536950" y="1582738"/>
          <p14:tracePt t="8536" x="3692525" y="1582738"/>
          <p14:tracePt t="8553" x="3857625" y="1582738"/>
          <p14:tracePt t="8569" x="4022725" y="1582738"/>
          <p14:tracePt t="8586" x="4257675" y="1582738"/>
          <p14:tracePt t="8602" x="4394200" y="1582738"/>
          <p14:tracePt t="8619" x="4549775" y="1582738"/>
          <p14:tracePt t="8636" x="4714875" y="1582738"/>
          <p14:tracePt t="8652" x="4864100" y="1571625"/>
          <p14:tracePt t="8669" x="4983163" y="1560513"/>
          <p14:tracePt t="8686" x="5075238" y="1543050"/>
          <p14:tracePt t="8702" x="5121275" y="1531938"/>
          <p14:tracePt t="8719" x="5132388" y="1525588"/>
          <p14:tracePt t="8794" x="5132388" y="1520825"/>
          <p14:tracePt t="8802" x="5126038" y="1514475"/>
          <p14:tracePt t="8812" x="5114925" y="1508125"/>
          <p14:tracePt t="8813" x="5092700" y="1497013"/>
          <p14:tracePt t="8826" x="5029200" y="1485900"/>
          <p14:tracePt t="8836" x="4914900" y="1450975"/>
          <p14:tracePt t="8852" x="4749800" y="1428750"/>
          <p14:tracePt t="8869" x="4560888" y="1406525"/>
          <p14:tracePt t="8886" x="4378325" y="1400175"/>
          <p14:tracePt t="8902" x="4211638" y="1382713"/>
          <p14:tracePt t="8919" x="4057650" y="1371600"/>
          <p14:tracePt t="8936" x="3879850" y="1365250"/>
          <p14:tracePt t="8952" x="3703638" y="1360488"/>
          <p14:tracePt t="8969" x="3532188" y="1360488"/>
          <p14:tracePt t="8986" x="3314700" y="1360488"/>
          <p14:tracePt t="9003" x="3189288" y="1365250"/>
          <p14:tracePt t="9019" x="3068638" y="1382713"/>
          <p14:tracePt t="9036" x="2949575" y="1389063"/>
          <p14:tracePt t="9052" x="2828925" y="1406525"/>
          <p14:tracePt t="9069" x="2736850" y="1417638"/>
          <p14:tracePt t="9086" x="2686050" y="1428750"/>
          <p14:tracePt t="9102" x="2646363" y="1446213"/>
          <p14:tracePt t="9119" x="2589213" y="1468438"/>
          <p14:tracePt t="9136" x="2543175" y="1492250"/>
          <p14:tracePt t="9152" x="2503488" y="1508125"/>
          <p14:tracePt t="9169" x="2463800" y="1531938"/>
          <p14:tracePt t="9186" x="2422525" y="1560513"/>
          <p14:tracePt t="9203" x="2411413" y="1582738"/>
          <p14:tracePt t="9219" x="2406650" y="1600200"/>
          <p14:tracePt t="9236" x="2406650" y="1622425"/>
          <p14:tracePt t="9252" x="2406650" y="1639888"/>
          <p14:tracePt t="9269" x="2411413" y="1663700"/>
          <p14:tracePt t="9286" x="2428875" y="1692275"/>
          <p14:tracePt t="9302" x="2451100" y="1720850"/>
          <p14:tracePt t="9319" x="2479675" y="1749425"/>
          <p14:tracePt t="9336" x="2508250" y="1771650"/>
          <p14:tracePt t="9352" x="2560638" y="1800225"/>
          <p14:tracePt t="9369" x="2606675" y="1822450"/>
          <p14:tracePt t="9386" x="2703513" y="1846263"/>
          <p14:tracePt t="9402" x="2789238" y="1868488"/>
          <p14:tracePt t="9419" x="2868613" y="1874838"/>
          <p14:tracePt t="9436" x="2978150" y="1879600"/>
          <p14:tracePt t="9452" x="3086100" y="1879600"/>
          <p14:tracePt t="9469" x="3211513" y="1874838"/>
          <p14:tracePt t="9486" x="3354388" y="1835150"/>
          <p14:tracePt t="9503" x="3486150" y="1789113"/>
          <p14:tracePt t="9519" x="3600450" y="1731963"/>
          <p14:tracePt t="9536" x="3679825" y="1692275"/>
          <p14:tracePt t="9552" x="3714750" y="1663700"/>
          <p14:tracePt t="9570" x="3725863" y="1635125"/>
          <p14:tracePt t="9586" x="3725863" y="1617663"/>
          <p14:tracePt t="9602" x="3721100" y="1600200"/>
          <p14:tracePt t="9619" x="3708400" y="1577975"/>
          <p14:tracePt t="9636" x="3692525" y="1560513"/>
          <p14:tracePt t="9652" x="3646488" y="1520825"/>
          <p14:tracePt t="9669" x="3571875" y="1485900"/>
          <p14:tracePt t="9686" x="3457575" y="1450975"/>
          <p14:tracePt t="9702" x="3292475" y="1411288"/>
          <p14:tracePt t="9719" x="3114675" y="1389063"/>
          <p14:tracePt t="9736" x="2965450" y="1371600"/>
          <p14:tracePt t="9752" x="2840038" y="1371600"/>
          <p14:tracePt t="9769" x="2743200" y="1371600"/>
          <p14:tracePt t="9786" x="2635250" y="1406525"/>
          <p14:tracePt t="9803" x="2578100" y="1428750"/>
          <p14:tracePt t="9819" x="2536825" y="1450975"/>
          <p14:tracePt t="9836" x="2486025" y="1492250"/>
          <p14:tracePt t="9852" x="2435225" y="1525588"/>
          <p14:tracePt t="9869" x="2400300" y="1560513"/>
          <p14:tracePt t="9886" x="2365375" y="1593850"/>
          <p14:tracePt t="9902" x="2349500" y="1622425"/>
          <p14:tracePt t="9918" x="2336800" y="1657350"/>
          <p14:tracePt t="9935" x="2336800" y="1668463"/>
          <p14:tracePt t="9952" x="2336800" y="1679575"/>
          <p14:tracePt t="9969" x="2354263" y="1697038"/>
          <p14:tracePt t="9987" x="2393950" y="1714500"/>
          <p14:tracePt t="10003" x="2479675" y="1725613"/>
          <p14:tracePt t="10019" x="2622550" y="1731963"/>
          <p14:tracePt t="10036" x="2828925" y="1731963"/>
          <p14:tracePt t="10052" x="3114675" y="1731963"/>
          <p14:tracePt t="10069" x="3451225" y="1697038"/>
          <p14:tracePt t="10086" x="3765550" y="1668463"/>
          <p14:tracePt t="10102" x="3983038" y="1635125"/>
          <p14:tracePt t="10120" x="4114800" y="1589088"/>
          <p14:tracePt t="10136" x="4183063" y="1560513"/>
          <p14:tracePt t="10152" x="4189413" y="1543050"/>
          <p14:tracePt t="10170" x="4189413" y="1508125"/>
          <p14:tracePt t="10187" x="4171950" y="1492250"/>
          <p14:tracePt t="10202" x="4149725" y="1463675"/>
          <p14:tracePt t="10219" x="4114800" y="1439863"/>
          <p14:tracePt t="10236" x="4046538" y="1417638"/>
          <p14:tracePt t="10252" x="3925888" y="1393825"/>
          <p14:tracePt t="10269" x="3749675" y="1365250"/>
          <p14:tracePt t="10286" x="3543300" y="1343025"/>
          <p14:tracePt t="10302" x="3292475" y="1331913"/>
          <p14:tracePt t="10319" x="3046413" y="1325563"/>
          <p14:tracePt t="10336" x="2846388" y="1325563"/>
          <p14:tracePt t="10352" x="2686050" y="1349375"/>
          <p14:tracePt t="10369" x="2565400" y="1382713"/>
          <p14:tracePt t="10386" x="2451100" y="1435100"/>
          <p14:tracePt t="10402" x="2422525" y="1463675"/>
          <p14:tracePt t="10419" x="2382838" y="1508125"/>
          <p14:tracePt t="10436" x="2349500" y="1549400"/>
          <p14:tracePt t="10452" x="2320925" y="1582738"/>
          <p14:tracePt t="10469" x="2303463" y="1617663"/>
          <p14:tracePt t="10486" x="2303463" y="1639888"/>
          <p14:tracePt t="10502" x="2303463" y="1657350"/>
          <p14:tracePt t="10519" x="2320925" y="1685925"/>
          <p14:tracePt t="10536" x="2349500" y="1703388"/>
          <p14:tracePt t="10552" x="2400300" y="1720850"/>
          <p14:tracePt t="10569" x="2578100" y="1731963"/>
          <p14:tracePt t="10587" x="2736850" y="1731963"/>
          <p14:tracePt t="10602" x="2863850" y="1731963"/>
          <p14:tracePt t="10619" x="2936875" y="1725613"/>
          <p14:tracePt t="10636" x="2960688" y="1714500"/>
          <p14:tracePt t="10652" x="2960688" y="1708150"/>
          <p14:tracePt t="10698" x="2965450" y="1703388"/>
          <p14:tracePt t="10798" x="0" y="0"/>
        </p14:tracePtLst>
        <p14:tracePtLst>
          <p14:tracePt t="12888" x="2965450" y="2132013"/>
          <p14:tracePt t="12994" x="2971800" y="2132013"/>
          <p14:tracePt t="13010" x="2982913" y="2132013"/>
          <p14:tracePt t="13018" x="2994025" y="2132013"/>
          <p14:tracePt t="13026" x="3022600" y="2143125"/>
          <p14:tracePt t="13036" x="3086100" y="2154238"/>
          <p14:tracePt t="13052" x="3136900" y="2160588"/>
          <p14:tracePt t="13069" x="3189288" y="2171700"/>
          <p14:tracePt t="13086" x="3217863" y="2171700"/>
          <p14:tracePt t="13102" x="3251200" y="2171700"/>
          <p14:tracePt t="13119" x="3279775" y="2178050"/>
          <p14:tracePt t="13136" x="3303588" y="2178050"/>
          <p14:tracePt t="13299" x="3308350" y="2178050"/>
          <p14:tracePt t="13307" x="3321050" y="2182813"/>
          <p14:tracePt t="13315" x="3336925" y="2182813"/>
          <p14:tracePt t="13323" x="3360738" y="2189163"/>
          <p14:tracePt t="13331" x="3389313" y="2189163"/>
          <p14:tracePt t="13337" x="3457575" y="2193925"/>
          <p14:tracePt t="13353" x="3560763" y="2211388"/>
          <p14:tracePt t="13370" x="3663950" y="2228850"/>
          <p14:tracePt t="13386" x="3754438" y="2235200"/>
          <p14:tracePt t="13403" x="3778250" y="2239963"/>
          <p14:tracePt t="13420" x="3789363" y="2239963"/>
          <p14:tracePt t="13437" x="3806825" y="2246313"/>
          <p14:tracePt t="14267" x="3829050" y="2246313"/>
          <p14:tracePt t="14275" x="3851275" y="2246313"/>
          <p14:tracePt t="14283" x="3879850" y="2246313"/>
          <p14:tracePt t="14290" x="3965575" y="2251075"/>
          <p14:tracePt t="14303" x="4086225" y="2257425"/>
          <p14:tracePt t="14320" x="4206875" y="2274888"/>
          <p14:tracePt t="14336" x="4325938" y="2286000"/>
          <p14:tracePt t="14353" x="4422775" y="2297113"/>
          <p14:tracePt t="14370" x="4514850" y="2303463"/>
          <p14:tracePt t="14386" x="4622800" y="2308225"/>
          <p14:tracePt t="14403" x="4686300" y="2314575"/>
          <p14:tracePt t="14420" x="4737100" y="2314575"/>
          <p14:tracePt t="14436" x="4800600" y="2320925"/>
          <p14:tracePt t="14453" x="4851400" y="2325688"/>
          <p14:tracePt t="14470" x="4903788" y="2325688"/>
          <p14:tracePt t="14486" x="4965700" y="2336800"/>
          <p14:tracePt t="14503" x="5022850" y="2336800"/>
          <p14:tracePt t="14520" x="5092700" y="2336800"/>
          <p14:tracePt t="14536" x="5165725" y="2336800"/>
          <p14:tracePt t="14553" x="5235575" y="2336800"/>
          <p14:tracePt t="14570" x="5292725" y="2336800"/>
          <p14:tracePt t="14586" x="5378450" y="2332038"/>
          <p14:tracePt t="14603" x="5429250" y="2320925"/>
          <p14:tracePt t="14620" x="5475288" y="2314575"/>
          <p14:tracePt t="14637" x="5521325" y="2308225"/>
          <p14:tracePt t="14653" x="5572125" y="2303463"/>
          <p14:tracePt t="14670" x="5618163" y="2297113"/>
          <p14:tracePt t="14687" x="5651500" y="2292350"/>
          <p14:tracePt t="14703" x="5686425" y="2286000"/>
          <p14:tracePt t="14720" x="5708650" y="2279650"/>
          <p14:tracePt t="14736" x="5726113" y="2279650"/>
          <p14:tracePt t="14753" x="5732463" y="2279650"/>
          <p14:tracePt t="14819" x="5737225" y="2274888"/>
          <p14:tracePt t="14835" x="5743575" y="2268538"/>
          <p14:tracePt t="14846" x="5749925" y="2268538"/>
          <p14:tracePt t="14995" x="5737225" y="2268538"/>
          <p14:tracePt t="15003" x="5708650" y="2268538"/>
          <p14:tracePt t="15019" x="5686425" y="2268538"/>
          <p14:tracePt t="15019" x="5640388" y="2268538"/>
          <p14:tracePt t="15036" x="5611813" y="2268538"/>
          <p14:tracePt t="15053" x="5583238" y="2268538"/>
          <p14:tracePt t="15070" x="5565775" y="2268538"/>
          <p14:tracePt t="15086" x="5554663" y="2268538"/>
          <p14:tracePt t="15103" x="5549900" y="2268538"/>
          <p14:tracePt t="15299" x="5565775" y="2268538"/>
          <p14:tracePt t="15307" x="5589588" y="2268538"/>
          <p14:tracePt t="15320" x="5622925" y="2268538"/>
          <p14:tracePt t="15320" x="5715000" y="2268538"/>
          <p14:tracePt t="15336" x="5829300" y="2268538"/>
          <p14:tracePt t="15353" x="5978525" y="2274888"/>
          <p14:tracePt t="15370" x="6097588" y="2286000"/>
          <p14:tracePt t="15370" x="6137275" y="2286000"/>
          <p14:tracePt t="15387" x="6207125" y="2286000"/>
          <p14:tracePt t="15403" x="6246813" y="2286000"/>
          <p14:tracePt t="15420" x="6269038" y="2286000"/>
          <p14:tracePt t="15436" x="6275388" y="2286000"/>
          <p14:tracePt t="15891" x="6280150" y="2286000"/>
          <p14:tracePt t="15899" x="6292850" y="2286000"/>
          <p14:tracePt t="15899" x="6303963" y="2286000"/>
          <p14:tracePt t="15915" x="6321425" y="2286000"/>
          <p14:tracePt t="15923" x="6332538" y="2286000"/>
          <p14:tracePt t="15931" x="6350000" y="2286000"/>
          <p14:tracePt t="15939" x="6400800" y="2286000"/>
          <p14:tracePt t="15953" x="6451600" y="2286000"/>
          <p14:tracePt t="15970" x="6503988" y="2292350"/>
          <p14:tracePt t="15986" x="6600825" y="2308225"/>
          <p14:tracePt t="16003" x="6669088" y="2325688"/>
          <p14:tracePt t="16020" x="6715125" y="2336800"/>
          <p14:tracePt t="16036" x="6754813" y="2343150"/>
          <p14:tracePt t="16053" x="6772275" y="2349500"/>
          <p14:tracePt t="16070" x="6789738" y="2354263"/>
          <p14:tracePt t="16086" x="6800850" y="2360613"/>
          <p14:tracePt t="16103" x="6811963" y="2365375"/>
          <p14:tracePt t="16211" x="6811963" y="2371725"/>
          <p14:tracePt t="16221" x="6811963" y="2378075"/>
          <p14:tracePt t="16236" x="6811963" y="2382838"/>
          <p14:tracePt t="16237" x="6811963" y="2389188"/>
          <p14:tracePt t="16253" x="6811963" y="2400300"/>
          <p14:tracePt t="16270" x="6794500" y="2411413"/>
          <p14:tracePt t="16286" x="6778625" y="2417763"/>
          <p14:tracePt t="16304" x="6750050" y="2422525"/>
          <p14:tracePt t="16320" x="6692900" y="2435225"/>
          <p14:tracePt t="16336" x="6640513" y="2435225"/>
          <p14:tracePt t="16353" x="6589713" y="2439988"/>
          <p14:tracePt t="16370" x="6492875" y="2439988"/>
          <p14:tracePt t="16386" x="6269038" y="2439988"/>
          <p14:tracePt t="16403" x="6103938" y="2439988"/>
          <p14:tracePt t="16420" x="5943600" y="2428875"/>
          <p14:tracePt t="16436" x="5818188" y="2422525"/>
          <p14:tracePt t="16453" x="5697538" y="2417763"/>
          <p14:tracePt t="16470" x="5589588" y="2400300"/>
          <p14:tracePt t="16486" x="5468938" y="2389188"/>
          <p14:tracePt t="16503" x="5365750" y="2371725"/>
          <p14:tracePt t="16520" x="5297488" y="2371725"/>
          <p14:tracePt t="16536" x="5251450" y="2365375"/>
          <p14:tracePt t="16553" x="5211763" y="2365375"/>
          <p14:tracePt t="16570" x="5160963" y="2365375"/>
          <p14:tracePt t="16586" x="5040313" y="2365375"/>
          <p14:tracePt t="16604" x="4943475" y="2365375"/>
          <p14:tracePt t="16620" x="4829175" y="2365375"/>
          <p14:tracePt t="16636" x="4721225" y="2365375"/>
          <p14:tracePt t="16653" x="4611688" y="2365375"/>
          <p14:tracePt t="16670" x="4492625" y="2365375"/>
          <p14:tracePt t="16686" x="4378325" y="2360613"/>
          <p14:tracePt t="16702" x="4257675" y="2349500"/>
          <p14:tracePt t="16719" x="4137025" y="2336800"/>
          <p14:tracePt t="16736" x="4006850" y="2320925"/>
          <p14:tracePt t="16753" x="3879850" y="2308225"/>
          <p14:tracePt t="16770" x="3743325" y="2279650"/>
          <p14:tracePt t="16786" x="3543300" y="2246313"/>
          <p14:tracePt t="16803" x="3422650" y="2222500"/>
          <p14:tracePt t="16820" x="3303588" y="2200275"/>
          <p14:tracePt t="16836" x="3189288" y="2182813"/>
          <p14:tracePt t="16853" x="3079750" y="2171700"/>
          <p14:tracePt t="16870" x="2971800" y="2154238"/>
          <p14:tracePt t="16886" x="2840038" y="2136775"/>
          <p14:tracePt t="16903" x="2703513" y="2132013"/>
          <p14:tracePt t="16920" x="2578100" y="2114550"/>
          <p14:tracePt t="16936" x="2439988" y="2108200"/>
          <p14:tracePt t="16953" x="2308225" y="2103438"/>
          <p14:tracePt t="16970" x="2193925" y="2097088"/>
          <p14:tracePt t="16986" x="1965325" y="2085975"/>
          <p14:tracePt t="17003" x="1811338" y="2079625"/>
          <p14:tracePt t="17020" x="1663700" y="2079625"/>
          <p14:tracePt t="17037" x="1536700" y="2085975"/>
          <p14:tracePt t="17053" x="1446213" y="2097088"/>
          <p14:tracePt t="17070" x="1371600" y="2114550"/>
          <p14:tracePt t="17086" x="1308100" y="2125663"/>
          <p14:tracePt t="17103" x="1246188" y="2149475"/>
          <p14:tracePt t="17120" x="1206500" y="2165350"/>
          <p14:tracePt t="17136" x="1182688" y="2182813"/>
          <p14:tracePt t="17153" x="1177925" y="2189163"/>
          <p14:tracePt t="17170" x="1171575" y="2193925"/>
          <p14:tracePt t="17186" x="1171575" y="2200275"/>
          <p14:tracePt t="17203" x="1171575" y="2211388"/>
          <p14:tracePt t="17220" x="1171575" y="2228850"/>
          <p14:tracePt t="17236" x="1171575" y="2246313"/>
          <p14:tracePt t="17253" x="1189038" y="2268538"/>
          <p14:tracePt t="17270" x="1211263" y="2303463"/>
          <p14:tracePt t="17286" x="1239838" y="2343150"/>
          <p14:tracePt t="17303" x="1274763" y="2378075"/>
          <p14:tracePt t="17320" x="1314450" y="2411413"/>
          <p14:tracePt t="17336" x="1349375" y="2435225"/>
          <p14:tracePt t="17353" x="1393825" y="2457450"/>
          <p14:tracePt t="17370" x="1463675" y="2479675"/>
          <p14:tracePt t="17386" x="1611313" y="2508250"/>
          <p14:tracePt t="17403" x="1743075" y="2514600"/>
          <p14:tracePt t="17420" x="1868488" y="2525713"/>
          <p14:tracePt t="17436" x="1978025" y="2532063"/>
          <p14:tracePt t="17453" x="2068513" y="2536825"/>
          <p14:tracePt t="17470" x="2160588" y="2543175"/>
          <p14:tracePt t="17486" x="2246313" y="2554288"/>
          <p14:tracePt t="17503" x="2336800" y="2554288"/>
          <p14:tracePt t="17519" x="2435225" y="2554288"/>
          <p14:tracePt t="17536" x="2525713" y="2554288"/>
          <p14:tracePt t="17553" x="2646363" y="2560638"/>
          <p14:tracePt t="17570" x="2782888" y="2578100"/>
          <p14:tracePt t="17586" x="3046413" y="2606675"/>
          <p14:tracePt t="17603" x="3240088" y="2617788"/>
          <p14:tracePt t="17620" x="3435350" y="2622550"/>
          <p14:tracePt t="17636" x="3611563" y="2622550"/>
          <p14:tracePt t="17653" x="3771900" y="2622550"/>
          <p14:tracePt t="17670" x="3932238" y="2622550"/>
          <p14:tracePt t="17687" x="4086225" y="2622550"/>
          <p14:tracePt t="17703" x="4235450" y="2606675"/>
          <p14:tracePt t="17719" x="4360863" y="2589213"/>
          <p14:tracePt t="17736" x="4435475" y="2571750"/>
          <p14:tracePt t="17753" x="4475163" y="2560638"/>
          <p14:tracePt t="17770" x="4479925" y="2554288"/>
          <p14:tracePt t="17786" x="4479925" y="2549525"/>
          <p14:tracePt t="17803" x="4479925" y="2543175"/>
          <p14:tracePt t="17820" x="4479925" y="2532063"/>
          <p14:tracePt t="17836" x="4479925" y="2525713"/>
          <p14:tracePt t="17853" x="4475163" y="2503488"/>
          <p14:tracePt t="17870" x="4446588" y="2479675"/>
          <p14:tracePt t="17886" x="4389438" y="2446338"/>
          <p14:tracePt t="17903" x="4303713" y="2400300"/>
          <p14:tracePt t="17919" x="4178300" y="2354263"/>
          <p14:tracePt t="17936" x="4029075" y="2314575"/>
          <p14:tracePt t="17954" x="3863975" y="2274888"/>
          <p14:tracePt t="17970" x="3679825" y="2235200"/>
          <p14:tracePt t="17970" x="3594100" y="2217738"/>
          <p14:tracePt t="17987" x="3446463" y="2193925"/>
          <p14:tracePt t="18003" x="3297238" y="2178050"/>
          <p14:tracePt t="18020" x="3149600" y="2165350"/>
          <p14:tracePt t="18036" x="3006725" y="2154238"/>
          <p14:tracePt t="18053" x="2868613" y="2149475"/>
          <p14:tracePt t="18070" x="2749550" y="2143125"/>
          <p14:tracePt t="18086" x="2628900" y="2143125"/>
          <p14:tracePt t="18103" x="2503488" y="2143125"/>
          <p14:tracePt t="18120" x="2365375" y="2143125"/>
          <p14:tracePt t="18136" x="2217738" y="2143125"/>
          <p14:tracePt t="18153" x="2085975" y="2143125"/>
          <p14:tracePt t="18169" x="1943100" y="2160588"/>
          <p14:tracePt t="18169" x="1874838" y="2160588"/>
          <p14:tracePt t="18187" x="1749425" y="2165350"/>
          <p14:tracePt t="18203" x="1622425" y="2171700"/>
          <p14:tracePt t="18220" x="1514475" y="2182813"/>
          <p14:tracePt t="18236" x="1411288" y="2182813"/>
          <p14:tracePt t="18253" x="1354138" y="2189163"/>
          <p14:tracePt t="18270" x="1314450" y="2200275"/>
          <p14:tracePt t="18286" x="1296988" y="2200275"/>
          <p14:tracePt t="18303" x="1292225" y="2206625"/>
          <p14:tracePt t="18339" x="1285875" y="2217738"/>
          <p14:tracePt t="18363" x="1274763" y="2222500"/>
          <p14:tracePt t="18379" x="1274763" y="2228850"/>
          <p14:tracePt t="18395" x="1274763" y="2239963"/>
          <p14:tracePt t="18403" x="1274763" y="2251075"/>
          <p14:tracePt t="18419" x="1274763" y="2263775"/>
          <p14:tracePt t="18420" x="1274763" y="2274888"/>
          <p14:tracePt t="18436" x="1274763" y="2292350"/>
          <p14:tracePt t="18453" x="1274763" y="2308225"/>
          <p14:tracePt t="18469" x="1285875" y="2320925"/>
          <p14:tracePt t="18486" x="1296988" y="2336800"/>
          <p14:tracePt t="18503" x="1314450" y="2349500"/>
          <p14:tracePt t="18520" x="1320800" y="2365375"/>
          <p14:tracePt t="18536" x="1331913" y="2371725"/>
          <p14:tracePt t="18553" x="1336675" y="2382838"/>
          <p14:tracePt t="18569" x="1360488" y="2393950"/>
          <p14:tracePt t="18586" x="1417638" y="2417763"/>
          <p14:tracePt t="18603" x="1463675" y="2428875"/>
          <p14:tracePt t="18620" x="1503363" y="2435225"/>
          <p14:tracePt t="18636" x="1520825" y="2435225"/>
          <p14:tracePt t="18653" x="1525588" y="2435225"/>
          <p14:tracePt t="19024" x="0" y="0"/>
        </p14:tracePtLst>
        <p14:tracePtLst>
          <p14:tracePt t="20127" x="2600325" y="2554288"/>
          <p14:tracePt t="20323" x="2606675" y="2554288"/>
          <p14:tracePt t="20363" x="2611438" y="2554288"/>
          <p14:tracePt t="20378" x="2617788" y="2554288"/>
          <p14:tracePt t="20402" x="2622550" y="2549525"/>
          <p14:tracePt t="20426" x="2635250" y="2549525"/>
          <p14:tracePt t="20446" x="2646363" y="2543175"/>
          <p14:tracePt t="20451" x="2657475" y="2536825"/>
          <p14:tracePt t="20454" x="2674938" y="2525713"/>
          <p14:tracePt t="20470" x="2708275" y="2514600"/>
          <p14:tracePt t="20486" x="2754313" y="2497138"/>
          <p14:tracePt t="20503" x="2828925" y="2479675"/>
          <p14:tracePt t="20519" x="2932113" y="2457450"/>
          <p14:tracePt t="20536" x="3057525" y="2428875"/>
          <p14:tracePt t="20553" x="3206750" y="2411413"/>
          <p14:tracePt t="20569" x="3446463" y="2389188"/>
          <p14:tracePt t="20587" x="3600450" y="2371725"/>
          <p14:tracePt t="20603" x="3754438" y="2365375"/>
          <p14:tracePt t="20619" x="3897313" y="2349500"/>
          <p14:tracePt t="20636" x="4022725" y="2349500"/>
          <p14:tracePt t="20653" x="4149725" y="2343150"/>
          <p14:tracePt t="20669" x="4268788" y="2343150"/>
          <p14:tracePt t="20686" x="4383088" y="2332038"/>
          <p14:tracePt t="20703" x="4503738" y="2332038"/>
          <p14:tracePt t="20719" x="4618038" y="2332038"/>
          <p14:tracePt t="20736" x="4737100" y="2336800"/>
          <p14:tracePt t="20753" x="4857750" y="2343150"/>
          <p14:tracePt t="20769" x="4965700" y="2349500"/>
          <p14:tracePt t="20786" x="5114925" y="2371725"/>
          <p14:tracePt t="20803" x="5218113" y="2378075"/>
          <p14:tracePt t="20819" x="5308600" y="2393950"/>
          <p14:tracePt t="20836" x="5400675" y="2411413"/>
          <p14:tracePt t="20853" x="5480050" y="2428875"/>
          <p14:tracePt t="20869" x="5578475" y="2451100"/>
          <p14:tracePt t="20886" x="5657850" y="2468563"/>
          <p14:tracePt t="20903" x="5749925" y="2492375"/>
          <p14:tracePt t="20919" x="5851525" y="2525713"/>
          <p14:tracePt t="20936" x="5983288" y="2560638"/>
          <p14:tracePt t="20953" x="6080125" y="2589213"/>
          <p14:tracePt t="20969" x="6143625" y="2600325"/>
          <p14:tracePt t="20986" x="6200775" y="2628900"/>
          <p14:tracePt t="21003" x="6246813" y="2651125"/>
          <p14:tracePt t="21019" x="6280150" y="2674938"/>
          <p14:tracePt t="21036" x="6308725" y="2697163"/>
          <p14:tracePt t="21053" x="6332538" y="2714625"/>
          <p14:tracePt t="21069" x="6350000" y="2732088"/>
          <p14:tracePt t="21086" x="6354763" y="2743200"/>
          <p14:tracePt t="21103" x="6361113" y="2771775"/>
          <p14:tracePt t="21119" x="6365875" y="2794000"/>
          <p14:tracePt t="21136" x="6365875" y="2835275"/>
          <p14:tracePt t="21153" x="6365875" y="2874963"/>
          <p14:tracePt t="21169" x="6365875" y="2908300"/>
          <p14:tracePt t="21186" x="6350000" y="2971800"/>
          <p14:tracePt t="21203" x="6321425" y="3011488"/>
          <p14:tracePt t="21219" x="6292850" y="3051175"/>
          <p14:tracePt t="21236" x="6246813" y="3097213"/>
          <p14:tracePt t="21253" x="6194425" y="3143250"/>
          <p14:tracePt t="21269" x="6137275" y="3189288"/>
          <p14:tracePt t="21286" x="6069013" y="3217863"/>
          <p14:tracePt t="21303" x="5994400" y="3240088"/>
          <p14:tracePt t="21319" x="5903913" y="3263900"/>
          <p14:tracePt t="21336" x="5789613" y="3286125"/>
          <p14:tracePt t="21353" x="5664200" y="3308350"/>
          <p14:tracePt t="21369" x="5514975" y="3325813"/>
          <p14:tracePt t="21386" x="5251450" y="3332163"/>
          <p14:tracePt t="21403" x="5068888" y="3332163"/>
          <p14:tracePt t="21419" x="4892675" y="3321050"/>
          <p14:tracePt t="21436" x="4714875" y="3314700"/>
          <p14:tracePt t="21453" x="4549775" y="3308350"/>
          <p14:tracePt t="21469" x="4383088" y="3292475"/>
          <p14:tracePt t="21486" x="4200525" y="3275013"/>
          <p14:tracePt t="21503" x="4035425" y="3257550"/>
          <p14:tracePt t="21519" x="3892550" y="3240088"/>
          <p14:tracePt t="21536" x="3794125" y="3240088"/>
          <p14:tracePt t="21553" x="3725863" y="3240088"/>
          <p14:tracePt t="21569" x="3635375" y="3235325"/>
          <p14:tracePt t="21569" x="3589338" y="3235325"/>
          <p14:tracePt t="21587" x="3468688" y="3228975"/>
          <p14:tracePt t="21603" x="3332163" y="3222625"/>
          <p14:tracePt t="21619" x="3154363" y="3211513"/>
          <p14:tracePt t="21636" x="2960688" y="3194050"/>
          <p14:tracePt t="21653" x="2743200" y="3171825"/>
          <p14:tracePt t="21669" x="2525713" y="3149600"/>
          <p14:tracePt t="21686" x="2332038" y="3132138"/>
          <p14:tracePt t="21703" x="2149475" y="3103563"/>
          <p14:tracePt t="21719" x="1989138" y="3079750"/>
          <p14:tracePt t="21736" x="1846263" y="3051175"/>
          <p14:tracePt t="21753" x="1754188" y="3011488"/>
          <p14:tracePt t="21769" x="1685925" y="2971800"/>
          <p14:tracePt t="21786" x="1577975" y="2863850"/>
          <p14:tracePt t="21803" x="1503363" y="2794000"/>
          <p14:tracePt t="21819" x="1439863" y="2720975"/>
          <p14:tracePt t="21836" x="1393825" y="2663825"/>
          <p14:tracePt t="21853" x="1354138" y="2611438"/>
          <p14:tracePt t="21869" x="1331913" y="2571750"/>
          <p14:tracePt t="21886" x="1320800" y="2525713"/>
          <p14:tracePt t="21902" x="1314450" y="2486025"/>
          <p14:tracePt t="21919" x="1314450" y="2457450"/>
          <p14:tracePt t="21936" x="1343025" y="2428875"/>
          <p14:tracePt t="21953" x="1393825" y="2382838"/>
          <p14:tracePt t="21969" x="1508125" y="2332038"/>
          <p14:tracePt t="21986" x="1692275" y="2268538"/>
          <p14:tracePt t="22003" x="1811338" y="2239963"/>
          <p14:tracePt t="22019" x="1925638" y="2217738"/>
          <p14:tracePt t="22036" x="1989138" y="2206625"/>
          <p14:tracePt t="22053" x="2022475" y="2193925"/>
          <p14:tracePt t="22138" x="2028825" y="2189163"/>
          <p14:tracePt t="22264" x="0" y="0"/>
        </p14:tracePtLst>
        <p14:tracePtLst>
          <p14:tracePt t="31005" x="2622550" y="2851150"/>
          <p14:tracePt t="31099" x="2617788" y="2851150"/>
          <p14:tracePt t="31107" x="2606675" y="2851150"/>
          <p14:tracePt t="31115" x="2589213" y="2851150"/>
          <p14:tracePt t="31123" x="2543175" y="2846388"/>
          <p14:tracePt t="31139" x="2514600" y="2846388"/>
          <p14:tracePt t="31155" x="2468563" y="2840038"/>
          <p14:tracePt t="31171" x="2417763" y="2835275"/>
          <p14:tracePt t="31187" x="2325688" y="2822575"/>
          <p14:tracePt t="31211" x="2279650" y="2822575"/>
          <p14:tracePt t="31227" x="2239963" y="2822575"/>
          <p14:tracePt t="31243" x="2206625" y="2822575"/>
          <p14:tracePt t="31259" x="2143125" y="2835275"/>
          <p14:tracePt t="31275" x="2074863" y="2840038"/>
          <p14:tracePt t="31291" x="2000250" y="2846388"/>
          <p14:tracePt t="31307" x="1931988" y="2851150"/>
          <p14:tracePt t="31323" x="1857375" y="2857500"/>
          <p14:tracePt t="31339" x="1789113" y="2868613"/>
          <p14:tracePt t="31355" x="1725613" y="2879725"/>
          <p14:tracePt t="31370" x="1668463" y="2892425"/>
          <p14:tracePt t="31403" x="1646238" y="2897188"/>
          <p14:tracePt t="31403" x="1617663" y="2914650"/>
          <p14:tracePt t="31420" x="1606550" y="2932113"/>
          <p14:tracePt t="31436" x="1593850" y="2949575"/>
          <p14:tracePt t="31453" x="1582738" y="2978150"/>
          <p14:tracePt t="31470" x="1577975" y="3017838"/>
          <p14:tracePt t="31486" x="1577975" y="3068638"/>
          <p14:tracePt t="31503" x="1577975" y="3108325"/>
          <p14:tracePt t="31520" x="1577975" y="3154363"/>
          <p14:tracePt t="31536" x="1577975" y="3189288"/>
          <p14:tracePt t="31553" x="1589088" y="3222625"/>
          <p14:tracePt t="31570" x="1606550" y="3257550"/>
          <p14:tracePt t="31586" x="1622425" y="3292475"/>
          <p14:tracePt t="31603" x="1639888" y="3303588"/>
          <p14:tracePt t="31620" x="1657350" y="3325813"/>
          <p14:tracePt t="31637" x="1679575" y="3349625"/>
          <p14:tracePt t="31653" x="1714500" y="3371850"/>
          <p14:tracePt t="31670" x="1754188" y="3406775"/>
          <p14:tracePt t="31686" x="1811338" y="3435350"/>
          <p14:tracePt t="31703" x="1868488" y="3468688"/>
          <p14:tracePt t="31720" x="1920875" y="3492500"/>
          <p14:tracePt t="31737" x="1971675" y="3503613"/>
          <p14:tracePt t="31753" x="2039938" y="3514725"/>
          <p14:tracePt t="31770" x="2125663" y="3525838"/>
          <p14:tracePt t="31786" x="2297113" y="3536950"/>
          <p14:tracePt t="31803" x="2378075" y="3543300"/>
          <p14:tracePt t="31820" x="2446338" y="3549650"/>
          <p14:tracePt t="31836" x="2503488" y="3549650"/>
          <p14:tracePt t="31853" x="2554288" y="3549650"/>
          <p14:tracePt t="31870" x="2600325" y="3549650"/>
          <p14:tracePt t="31887" x="2663825" y="3549650"/>
          <p14:tracePt t="31903" x="2736850" y="3543300"/>
          <p14:tracePt t="31919" x="2817813" y="3536950"/>
          <p14:tracePt t="31936" x="2925763" y="3532188"/>
          <p14:tracePt t="31953" x="3046413" y="3521075"/>
          <p14:tracePt t="31970" x="3182938" y="3508375"/>
          <p14:tracePt t="31986" x="3435350" y="3492500"/>
          <p14:tracePt t="32003" x="3600450" y="3486150"/>
          <p14:tracePt t="32020" x="3765550" y="3468688"/>
          <p14:tracePt t="32036" x="3943350" y="3451225"/>
          <p14:tracePt t="32053" x="4114800" y="3429000"/>
          <p14:tracePt t="32070" x="4257675" y="3411538"/>
          <p14:tracePt t="32086" x="4389438" y="3389313"/>
          <p14:tracePt t="32103" x="4508500" y="3360738"/>
          <p14:tracePt t="32120" x="4600575" y="3336925"/>
          <p14:tracePt t="32137" x="4679950" y="3308350"/>
          <p14:tracePt t="32153" x="4708525" y="3292475"/>
          <p14:tracePt t="32170" x="4721225" y="3279775"/>
          <p14:tracePt t="32186" x="4725988" y="3263900"/>
          <p14:tracePt t="32203" x="4725988" y="3246438"/>
          <p14:tracePt t="32220" x="4721225" y="3222625"/>
          <p14:tracePt t="32237" x="4703763" y="3206750"/>
          <p14:tracePt t="32253" x="4686300" y="3178175"/>
          <p14:tracePt t="32270" x="4646613" y="3149600"/>
          <p14:tracePt t="32286" x="4572000" y="3097213"/>
          <p14:tracePt t="32303" x="4464050" y="3046413"/>
          <p14:tracePt t="32320" x="4332288" y="3000375"/>
          <p14:tracePt t="32336" x="4183063" y="2960688"/>
          <p14:tracePt t="32353" x="4006850" y="2908300"/>
          <p14:tracePt t="32370" x="3721100" y="2868613"/>
          <p14:tracePt t="32388" x="3514725" y="2857500"/>
          <p14:tracePt t="32403" x="3321050" y="2846388"/>
          <p14:tracePt t="32420" x="3154363" y="2840038"/>
          <p14:tracePt t="32436" x="2989263" y="2840038"/>
          <p14:tracePt t="32453" x="2822575" y="2840038"/>
          <p14:tracePt t="32470" x="2679700" y="2846388"/>
          <p14:tracePt t="32486" x="2560638" y="2863850"/>
          <p14:tracePt t="32503" x="2486025" y="2868613"/>
          <p14:tracePt t="32520" x="2446338" y="2874963"/>
          <p14:tracePt t="32536" x="2417763" y="2879725"/>
          <p14:tracePt t="32553" x="2406650" y="2886075"/>
          <p14:tracePt t="32570" x="2393950" y="2892425"/>
          <p14:tracePt t="32862" x="0" y="0"/>
        </p14:tracePtLst>
        <p14:tracePtLst>
          <p14:tracePt t="33723" x="2457450" y="3217863"/>
          <p14:tracePt t="33812" x="2446338" y="3217863"/>
          <p14:tracePt t="33819" x="2435225" y="3222625"/>
          <p14:tracePt t="33843" x="2428875" y="3228975"/>
          <p14:tracePt t="33862" x="2417763" y="3240088"/>
          <p14:tracePt t="33879" x="2417763" y="3251200"/>
          <p14:tracePt t="33883" x="2417763" y="3257550"/>
          <p14:tracePt t="33891" x="2417763" y="3286125"/>
          <p14:tracePt t="33903" x="2428875" y="3321050"/>
          <p14:tracePt t="33923" x="2446338" y="3349625"/>
          <p14:tracePt t="33939" x="2468563" y="3382963"/>
          <p14:tracePt t="33955" x="2497138" y="3406775"/>
          <p14:tracePt t="33971" x="2520950" y="3422650"/>
          <p14:tracePt t="33986" x="2611438" y="3457575"/>
          <p14:tracePt t="34011" x="2692400" y="3468688"/>
          <p14:tracePt t="34019" x="2811463" y="3486150"/>
          <p14:tracePt t="34043" x="2949575" y="3503613"/>
          <p14:tracePt t="34053" x="3114675" y="3508375"/>
          <p14:tracePt t="34075" x="3279775" y="3514725"/>
          <p14:tracePt t="34086" x="3457575" y="3525838"/>
          <p14:tracePt t="34103" x="3622675" y="3525838"/>
          <p14:tracePt t="34119" x="3794125" y="3525838"/>
          <p14:tracePt t="34136" x="3949700" y="3525838"/>
          <p14:tracePt t="34153" x="4108450" y="3525838"/>
          <p14:tracePt t="34170" x="4251325" y="3521075"/>
          <p14:tracePt t="34186" x="4429125" y="3508375"/>
          <p14:tracePt t="34203" x="4532313" y="3508375"/>
          <p14:tracePt t="34219" x="4640263" y="3508375"/>
          <p14:tracePt t="34236" x="4749800" y="3514725"/>
          <p14:tracePt t="34253" x="4868863" y="3525838"/>
          <p14:tracePt t="34269" x="4978400" y="3532188"/>
          <p14:tracePt t="34286" x="5064125" y="3532188"/>
          <p14:tracePt t="34303" x="5132388" y="3532188"/>
          <p14:tracePt t="34319" x="5189538" y="3532188"/>
          <p14:tracePt t="34336" x="5240338" y="3532188"/>
          <p14:tracePt t="34353" x="5275263" y="3532188"/>
          <p14:tracePt t="34369" x="5308600" y="3532188"/>
          <p14:tracePt t="34386" x="5337175" y="3532188"/>
          <p14:tracePt t="34427" x="5343525" y="3532188"/>
          <p14:tracePt t="34436" x="5349875" y="3532188"/>
          <p14:tracePt t="34436" x="5360988" y="3532188"/>
          <p14:tracePt t="34453" x="5383213" y="3532188"/>
          <p14:tracePt t="34469" x="5422900" y="3532188"/>
          <p14:tracePt t="34486" x="5475288" y="3536950"/>
          <p14:tracePt t="34503" x="5537200" y="3543300"/>
          <p14:tracePt t="34519" x="5640388" y="3549650"/>
          <p14:tracePt t="34536" x="5737225" y="3560763"/>
          <p14:tracePt t="34553" x="5846763" y="3560763"/>
          <p14:tracePt t="34569" x="5937250" y="3565525"/>
          <p14:tracePt t="34586" x="6075363" y="3565525"/>
          <p14:tracePt t="34603" x="6161088" y="3565525"/>
          <p14:tracePt t="34619" x="6251575" y="3565525"/>
          <p14:tracePt t="34636" x="6326188" y="3554413"/>
          <p14:tracePt t="34653" x="6383338" y="3549650"/>
          <p14:tracePt t="34670" x="6429375" y="3543300"/>
          <p14:tracePt t="34686" x="6480175" y="3543300"/>
          <p14:tracePt t="34703" x="6550025" y="3543300"/>
          <p14:tracePt t="34719" x="6623050" y="3543300"/>
          <p14:tracePt t="34736" x="6675438" y="3543300"/>
          <p14:tracePt t="34753" x="6721475" y="3549650"/>
          <p14:tracePt t="34769" x="6754813" y="3549650"/>
          <p14:tracePt t="34786" x="6783388" y="3549650"/>
          <p14:tracePt t="35029" x="0" y="0"/>
        </p14:tracePtLst>
        <p14:tracePtLst>
          <p14:tracePt t="49775" x="3446463" y="4314825"/>
          <p14:tracePt t="50092" x="3435350" y="4321175"/>
          <p14:tracePt t="50100" x="3429000" y="4325938"/>
          <p14:tracePt t="50108" x="3422650" y="4325938"/>
          <p14:tracePt t="50115" x="3411538" y="4332288"/>
          <p14:tracePt t="50124" x="3382963" y="4337050"/>
          <p14:tracePt t="50138" x="3354388" y="4354513"/>
          <p14:tracePt t="50154" x="3308350" y="4383088"/>
          <p14:tracePt t="50172" x="3279775" y="4406900"/>
          <p14:tracePt t="50188" x="3251200" y="4429125"/>
          <p14:tracePt t="50204" x="3211513" y="4440238"/>
          <p14:tracePt t="50221" x="3171825" y="4457700"/>
          <p14:tracePt t="50238" x="3149600" y="4475163"/>
          <p14:tracePt t="50254" x="3103563" y="4508500"/>
          <p14:tracePt t="50271" x="3063875" y="4543425"/>
          <p14:tracePt t="50287" x="3017838" y="4560888"/>
          <p14:tracePt t="50304" x="2965450" y="4589463"/>
          <p14:tracePt t="50321" x="2908300" y="4618038"/>
          <p14:tracePt t="50338" x="2840038" y="4640263"/>
          <p14:tracePt t="50354" x="2778125" y="4668838"/>
          <p14:tracePt t="50354" x="2743200" y="4679950"/>
          <p14:tracePt t="50372" x="2668588" y="4708525"/>
          <p14:tracePt t="50387" x="2593975" y="4732338"/>
          <p14:tracePt t="50404" x="2520950" y="4749800"/>
          <p14:tracePt t="50421" x="2457450" y="4760913"/>
          <p14:tracePt t="50438" x="2378075" y="4778375"/>
          <p14:tracePt t="50454" x="2320925" y="4789488"/>
          <p14:tracePt t="50471" x="2274888" y="4800600"/>
          <p14:tracePt t="50487" x="2228850" y="4811713"/>
          <p14:tracePt t="50504" x="2182813" y="4818063"/>
          <p14:tracePt t="50521" x="2143125" y="4829175"/>
          <p14:tracePt t="50538" x="2085975" y="4840288"/>
          <p14:tracePt t="50554" x="2017713" y="4846638"/>
          <p14:tracePt t="50571" x="1863725" y="4868863"/>
          <p14:tracePt t="50588" x="1765300" y="4879975"/>
          <p14:tracePt t="50604" x="1674813" y="4897438"/>
          <p14:tracePt t="50621" x="1571625" y="4926013"/>
          <p14:tracePt t="50638" x="1492250" y="4960938"/>
          <p14:tracePt t="50654" x="1435100" y="4994275"/>
          <p14:tracePt t="50672" x="1382713" y="5029200"/>
          <p14:tracePt t="50688" x="1320800" y="5075238"/>
          <p14:tracePt t="50704" x="1279525" y="5108575"/>
          <p14:tracePt t="50721" x="1250950" y="5137150"/>
          <p14:tracePt t="50738" x="1228725" y="5160963"/>
          <p14:tracePt t="50754" x="1217613" y="5183188"/>
          <p14:tracePt t="50771" x="1200150" y="5229225"/>
          <p14:tracePt t="50788" x="1193800" y="5264150"/>
          <p14:tracePt t="50804" x="1189038" y="5292725"/>
          <p14:tracePt t="50821" x="1189038" y="5326063"/>
          <p14:tracePt t="50838" x="1193800" y="5349875"/>
          <p14:tracePt t="50854" x="1206500" y="5383213"/>
          <p14:tracePt t="50871" x="1217613" y="5411788"/>
          <p14:tracePt t="50888" x="1235075" y="5446713"/>
          <p14:tracePt t="50905" x="1250950" y="5480050"/>
          <p14:tracePt t="50921" x="1279525" y="5521325"/>
          <p14:tracePt t="50938" x="1314450" y="5554663"/>
          <p14:tracePt t="50954" x="1354138" y="5583238"/>
          <p14:tracePt t="50971" x="1400175" y="5622925"/>
          <p14:tracePt t="50988" x="1439863" y="5640388"/>
          <p14:tracePt t="51004" x="1479550" y="5646738"/>
          <p14:tracePt t="51021" x="1531938" y="5664200"/>
          <p14:tracePt t="51037" x="1606550" y="5668963"/>
          <p14:tracePt t="51054" x="1657350" y="5675313"/>
          <p14:tracePt t="51071" x="1685925" y="5680075"/>
          <p14:tracePt t="51087" x="1714500" y="5686425"/>
          <p14:tracePt t="51104" x="1736725" y="5692775"/>
          <p14:tracePt t="51121" x="1765300" y="5703888"/>
          <p14:tracePt t="51138" x="1800225" y="5708650"/>
          <p14:tracePt t="51154" x="1822450" y="5721350"/>
          <p14:tracePt t="51171" x="1874838" y="5726113"/>
          <p14:tracePt t="51187" x="1920875" y="5732463"/>
          <p14:tracePt t="51204" x="1989138" y="5737225"/>
          <p14:tracePt t="51221" x="2079625" y="5737225"/>
          <p14:tracePt t="51238" x="2160588" y="5743575"/>
          <p14:tracePt t="51254" x="2206625" y="5749925"/>
          <p14:tracePt t="51271" x="2239963" y="5749925"/>
          <p14:tracePt t="51287" x="2263775" y="5749925"/>
          <p14:tracePt t="51304" x="2286000" y="5749925"/>
          <p14:tracePt t="51321" x="2314575" y="5743575"/>
          <p14:tracePt t="51337" x="2349500" y="5726113"/>
          <p14:tracePt t="51354" x="2389188" y="5708650"/>
          <p14:tracePt t="51371" x="2451100" y="5675313"/>
          <p14:tracePt t="51387" x="2503488" y="5635625"/>
          <p14:tracePt t="51404" x="2565400" y="5594350"/>
          <p14:tracePt t="51421" x="2611438" y="5554663"/>
          <p14:tracePt t="51438" x="2674938" y="5514975"/>
          <p14:tracePt t="51454" x="2725738" y="5464175"/>
          <p14:tracePt t="51471" x="2765425" y="5407025"/>
          <p14:tracePt t="51487" x="2778125" y="5343525"/>
          <p14:tracePt t="51504" x="2782888" y="5297488"/>
          <p14:tracePt t="51521" x="2782888" y="5251450"/>
          <p14:tracePt t="51537" x="2782888" y="5207000"/>
          <p14:tracePt t="51554" x="2765425" y="5160963"/>
          <p14:tracePt t="51571" x="2725738" y="5086350"/>
          <p14:tracePt t="51588" x="2663825" y="5022850"/>
          <p14:tracePt t="51604" x="2582863" y="4965700"/>
          <p14:tracePt t="51621" x="2474913" y="4897438"/>
          <p14:tracePt t="51638" x="2371725" y="4840288"/>
          <p14:tracePt t="51654" x="2246313" y="4783138"/>
          <p14:tracePt t="51671" x="2125663" y="4754563"/>
          <p14:tracePt t="51687" x="1982788" y="4732338"/>
          <p14:tracePt t="51704" x="1828800" y="4714875"/>
          <p14:tracePt t="51721" x="1663700" y="4714875"/>
          <p14:tracePt t="51737" x="1514475" y="4721225"/>
          <p14:tracePt t="51754" x="1389063" y="4749800"/>
          <p14:tracePt t="51771" x="1193800" y="4818063"/>
          <p14:tracePt t="51788" x="1103313" y="4875213"/>
          <p14:tracePt t="51804" x="1046163" y="4932363"/>
          <p14:tracePt t="51821" x="993775" y="5000625"/>
          <p14:tracePt t="51837" x="960438" y="5068888"/>
          <p14:tracePt t="51854" x="942975" y="5143500"/>
          <p14:tracePt t="51871" x="931863" y="5207000"/>
          <p14:tracePt t="51887" x="942975" y="5275263"/>
          <p14:tracePt t="51904" x="960438" y="5349875"/>
          <p14:tracePt t="51921" x="1006475" y="5429250"/>
          <p14:tracePt t="51937" x="1050925" y="5480050"/>
          <p14:tracePt t="51954" x="1108075" y="5526088"/>
          <p14:tracePt t="51971" x="1228725" y="5578475"/>
          <p14:tracePt t="51988" x="1331913" y="5594350"/>
          <p14:tracePt t="52004" x="1450975" y="5611813"/>
          <p14:tracePt t="52021" x="1593850" y="5618163"/>
          <p14:tracePt t="52037" x="1743075" y="5629275"/>
          <p14:tracePt t="52054" x="1908175" y="5618163"/>
          <p14:tracePt t="52071" x="2074863" y="5594350"/>
          <p14:tracePt t="52088" x="2222500" y="5572125"/>
          <p14:tracePt t="52104" x="2365375" y="5532438"/>
          <p14:tracePt t="52121" x="2520950" y="5475288"/>
          <p14:tracePt t="52137" x="2651125" y="5411788"/>
          <p14:tracePt t="52154" x="2749550" y="5360988"/>
          <p14:tracePt t="52171" x="2794000" y="5308600"/>
          <p14:tracePt t="52188" x="2806700" y="5280025"/>
          <p14:tracePt t="52204" x="2811463" y="5251450"/>
          <p14:tracePt t="52221" x="2806700" y="5207000"/>
          <p14:tracePt t="52237" x="2782888" y="5160963"/>
          <p14:tracePt t="52254" x="2760663" y="5121275"/>
          <p14:tracePt t="52271" x="2720975" y="5068888"/>
          <p14:tracePt t="52288" x="2668588" y="5011738"/>
          <p14:tracePt t="52304" x="2589213" y="4965700"/>
          <p14:tracePt t="52321" x="2492375" y="4921250"/>
          <p14:tracePt t="52337" x="2371725" y="4879975"/>
          <p14:tracePt t="52354" x="2263775" y="4857750"/>
          <p14:tracePt t="52371" x="2063750" y="4851400"/>
          <p14:tracePt t="52388" x="1925638" y="4851400"/>
          <p14:tracePt t="52404" x="1778000" y="4868863"/>
          <p14:tracePt t="52421" x="1668463" y="4897438"/>
          <p14:tracePt t="52437" x="1582738" y="4943475"/>
          <p14:tracePt t="52454" x="1531938" y="4983163"/>
          <p14:tracePt t="52471" x="1497013" y="5018088"/>
          <p14:tracePt t="52488" x="1468438" y="5046663"/>
          <p14:tracePt t="52504" x="1450975" y="5097463"/>
          <p14:tracePt t="52521" x="1446213" y="5137150"/>
          <p14:tracePt t="52537" x="1446213" y="5194300"/>
          <p14:tracePt t="52554" x="1450975" y="5246688"/>
          <p14:tracePt t="52571" x="1479550" y="5314950"/>
          <p14:tracePt t="52588" x="1497013" y="5343525"/>
          <p14:tracePt t="52604" x="1514475" y="5354638"/>
          <p14:tracePt t="52621" x="1525588" y="5365750"/>
          <p14:tracePt t="52637" x="1560513" y="5372100"/>
          <p14:tracePt t="52654" x="1600200" y="5378450"/>
          <p14:tracePt t="52671" x="1668463" y="5378450"/>
          <p14:tracePt t="52688" x="1771650" y="5365750"/>
          <p14:tracePt t="52704" x="1892300" y="5354638"/>
          <p14:tracePt t="52721" x="2028825" y="5326063"/>
          <p14:tracePt t="52737" x="2171700" y="5303838"/>
          <p14:tracePt t="52754" x="2292350" y="5292725"/>
          <p14:tracePt t="52771" x="2378075" y="5268913"/>
          <p14:tracePt t="52787" x="2411413" y="5257800"/>
          <p14:tracePt t="52804" x="2422525" y="5257800"/>
          <p14:tracePt t="52821" x="2439988" y="5251450"/>
          <p14:tracePt t="52837" x="2463800" y="5240338"/>
          <p14:tracePt t="52854" x="2468563" y="5235575"/>
          <p14:tracePt t="52871" x="2479675" y="5229225"/>
          <p14:tracePt t="53449" x="0" y="0"/>
        </p14:tracePtLst>
        <p14:tracePtLst>
          <p14:tracePt t="54236" x="3114675" y="5565775"/>
          <p14:tracePt t="54363" x="3114675" y="5561013"/>
          <p14:tracePt t="54371" x="3121025" y="5549900"/>
          <p14:tracePt t="54387" x="3121025" y="5537200"/>
          <p14:tracePt t="54403" x="3121025" y="5526088"/>
          <p14:tracePt t="54419" x="3121025" y="5514975"/>
          <p14:tracePt t="54437" x="3121025" y="5503863"/>
          <p14:tracePt t="54443" x="3108325" y="5486400"/>
          <p14:tracePt t="54459" x="3079750" y="5457825"/>
          <p14:tracePt t="54475" x="3051175" y="5429250"/>
          <p14:tracePt t="54491" x="3022600" y="5407025"/>
          <p14:tracePt t="54504" x="2954338" y="5372100"/>
          <p14:tracePt t="54523" x="2868613" y="5337175"/>
          <p14:tracePt t="54539" x="2765425" y="5297488"/>
          <p14:tracePt t="54555" x="2651125" y="5264150"/>
          <p14:tracePt t="54571" x="2474913" y="5229225"/>
          <p14:tracePt t="54604" x="2332038" y="5207000"/>
          <p14:tracePt t="54611" x="2189163" y="5189538"/>
          <p14:tracePt t="54621" x="2017713" y="5172075"/>
          <p14:tracePt t="54643" x="1863725" y="5165725"/>
          <p14:tracePt t="54654" x="1720850" y="5165725"/>
          <p14:tracePt t="54671" x="1600200" y="5172075"/>
          <p14:tracePt t="54687" x="1503363" y="5200650"/>
          <p14:tracePt t="54704" x="1422400" y="5222875"/>
          <p14:tracePt t="54721" x="1349375" y="5246688"/>
          <p14:tracePt t="54737" x="1274763" y="5264150"/>
          <p14:tracePt t="54755" x="1211263" y="5286375"/>
          <p14:tracePt t="54771" x="1160463" y="5303838"/>
          <p14:tracePt t="54788" x="1143000" y="5326063"/>
          <p14:tracePt t="54804" x="1136650" y="5354638"/>
          <p14:tracePt t="54821" x="1120775" y="5383213"/>
          <p14:tracePt t="54837" x="1108075" y="5411788"/>
          <p14:tracePt t="54854" x="1108075" y="5435600"/>
          <p14:tracePt t="54870" x="1108075" y="5451475"/>
          <p14:tracePt t="54887" x="1114425" y="5480050"/>
          <p14:tracePt t="54904" x="1125538" y="5514975"/>
          <p14:tracePt t="54921" x="1136650" y="5537200"/>
          <p14:tracePt t="54937" x="1160463" y="5572125"/>
          <p14:tracePt t="54955" x="1206500" y="5618163"/>
          <p14:tracePt t="54971" x="1246188" y="5651500"/>
          <p14:tracePt t="54987" x="1285875" y="5675313"/>
          <p14:tracePt t="55004" x="1354138" y="5692775"/>
          <p14:tracePt t="55021" x="1446213" y="5715000"/>
          <p14:tracePt t="55037" x="1582738" y="5732463"/>
          <p14:tracePt t="55054" x="1765300" y="5737225"/>
          <p14:tracePt t="55071" x="1971675" y="5737225"/>
          <p14:tracePt t="55087" x="2154238" y="5737225"/>
          <p14:tracePt t="55104" x="2320925" y="5743575"/>
          <p14:tracePt t="55121" x="2468563" y="5743575"/>
          <p14:tracePt t="55137" x="2606675" y="5743575"/>
          <p14:tracePt t="55154" x="2749550" y="5726113"/>
          <p14:tracePt t="55171" x="2925763" y="5668963"/>
          <p14:tracePt t="55187" x="3011488" y="5607050"/>
          <p14:tracePt t="55204" x="3057525" y="5554663"/>
          <p14:tracePt t="55221" x="3086100" y="5514975"/>
          <p14:tracePt t="55237" x="3092450" y="5492750"/>
          <p14:tracePt t="55254" x="3097213" y="5475288"/>
          <p14:tracePt t="55271" x="3097213" y="5464175"/>
          <p14:tracePt t="55287" x="3097213" y="5451475"/>
          <p14:tracePt t="55304" x="3092450" y="5435600"/>
          <p14:tracePt t="55321" x="3063875" y="5418138"/>
          <p14:tracePt t="55337" x="3006725" y="5383213"/>
          <p14:tracePt t="55354" x="2949575" y="5360988"/>
          <p14:tracePt t="55371" x="2822575" y="5326063"/>
          <p14:tracePt t="55387" x="2692400" y="5297488"/>
          <p14:tracePt t="55404" x="2525713" y="5268913"/>
          <p14:tracePt t="55421" x="2332038" y="5257800"/>
          <p14:tracePt t="55437" x="2103438" y="5240338"/>
          <p14:tracePt t="55454" x="1897063" y="5240338"/>
          <p14:tracePt t="55471" x="1663700" y="5257800"/>
          <p14:tracePt t="55487" x="1479550" y="5280025"/>
          <p14:tracePt t="55504" x="1349375" y="5303838"/>
          <p14:tracePt t="55521" x="1246188" y="5343525"/>
          <p14:tracePt t="55537" x="1193800" y="5360988"/>
          <p14:tracePt t="55554" x="1177925" y="5378450"/>
          <p14:tracePt t="55571" x="1171575" y="5394325"/>
          <p14:tracePt t="55587" x="1171575" y="5407025"/>
          <p14:tracePt t="55604" x="1171575" y="5429250"/>
          <p14:tracePt t="55621" x="1189038" y="5451475"/>
          <p14:tracePt t="55637" x="1211263" y="5486400"/>
          <p14:tracePt t="55654" x="1239838" y="5503863"/>
          <p14:tracePt t="55670" x="1279525" y="5526088"/>
          <p14:tracePt t="55687" x="1349375" y="5549900"/>
          <p14:tracePt t="55704" x="1457325" y="5561013"/>
          <p14:tracePt t="55721" x="1593850" y="5578475"/>
          <p14:tracePt t="55737" x="1697038" y="5600700"/>
          <p14:tracePt t="55754" x="1778000" y="5611813"/>
          <p14:tracePt t="55771" x="1857375" y="5629275"/>
          <p14:tracePt t="55787" x="1879600" y="5629275"/>
          <p14:tracePt t="55804" x="1897063" y="5635625"/>
          <p14:tracePt t="55821" x="1914525" y="5635625"/>
          <p14:tracePt t="55837" x="1936750" y="5635625"/>
          <p14:tracePt t="55854" x="1954213" y="5635625"/>
          <p14:tracePt t="55870" x="1960563" y="5635625"/>
          <p14:tracePt t="56075" x="1965325" y="5635625"/>
          <p14:tracePt t="56075" x="0" y="0"/>
        </p14:tracePtLst>
        <p14:tracePtLst>
          <p14:tracePt t="56580" x="1760538" y="5829300"/>
          <p14:tracePt t="56707" x="1778000" y="5822950"/>
          <p14:tracePt t="56715" x="1793875" y="5811838"/>
          <p14:tracePt t="56723" x="1817688" y="5800725"/>
          <p14:tracePt t="56737" x="1851025" y="5789613"/>
          <p14:tracePt t="56739" x="1908175" y="5778500"/>
          <p14:tracePt t="56755" x="1978025" y="5765800"/>
          <p14:tracePt t="56771" x="2120900" y="5749925"/>
          <p14:tracePt t="56795" x="2222500" y="5737225"/>
          <p14:tracePt t="56804" x="2349500" y="5726113"/>
          <p14:tracePt t="56837" x="2514600" y="5708650"/>
          <p14:tracePt t="56843" x="2708275" y="5697538"/>
          <p14:tracePt t="56854" x="2886075" y="5668963"/>
          <p14:tracePt t="56886" x="3017838" y="5657850"/>
          <p14:tracePt t="56891" x="3132138" y="5657850"/>
          <p14:tracePt t="56907" x="3222625" y="5657850"/>
          <p14:tracePt t="56923" x="3292475" y="5664200"/>
          <p14:tracePt t="56939" x="3365500" y="5675313"/>
          <p14:tracePt t="56955" x="3440113" y="5686425"/>
          <p14:tracePt t="56970" x="3549650" y="5697538"/>
          <p14:tracePt t="56995" x="3622675" y="5721350"/>
          <p14:tracePt t="57011" x="3697288" y="5743575"/>
          <p14:tracePt t="57027" x="3794125" y="5789613"/>
          <p14:tracePt t="57039" x="3879850" y="5835650"/>
          <p14:tracePt t="57054" x="3965575" y="5875338"/>
          <p14:tracePt t="57070" x="4051300" y="5908675"/>
          <p14:tracePt t="57087" x="4154488" y="5949950"/>
          <p14:tracePt t="57104" x="4251325" y="5978525"/>
          <p14:tracePt t="57121" x="4314825" y="5989638"/>
          <p14:tracePt t="57137" x="4337050" y="5994400"/>
          <p14:tracePt t="57154" x="4354513" y="6000750"/>
          <p14:tracePt t="57211" x="4360863" y="6007100"/>
          <p14:tracePt t="57291" x="4360863" y="6018213"/>
          <p14:tracePt t="57307" x="4360863" y="6029325"/>
          <p14:tracePt t="57323" x="4343400" y="6040438"/>
          <p14:tracePt t="57331" x="4332288" y="6046788"/>
          <p14:tracePt t="57337" x="4297363" y="6069013"/>
          <p14:tracePt t="57355" x="4279900" y="6080125"/>
          <p14:tracePt t="57370" x="4235450" y="6108700"/>
          <p14:tracePt t="57371" x="4200525" y="6132513"/>
          <p14:tracePt t="57387" x="4143375" y="6161088"/>
          <p14:tracePt t="57404" x="4068763" y="6172200"/>
          <p14:tracePt t="57420" x="3978275" y="6178550"/>
          <p14:tracePt t="57437" x="3879850" y="6183313"/>
          <p14:tracePt t="57454" x="3760788" y="6183313"/>
          <p14:tracePt t="57471" x="3635375" y="6183313"/>
          <p14:tracePt t="57487" x="3497263" y="6194425"/>
          <p14:tracePt t="57504" x="3360738" y="6200775"/>
          <p14:tracePt t="57520" x="3211513" y="6207125"/>
          <p14:tracePt t="57537" x="3068638" y="6207125"/>
          <p14:tracePt t="57554" x="2908300" y="6207125"/>
          <p14:tracePt t="57554" x="2835275" y="6207125"/>
          <p14:tracePt t="57571" x="2674938" y="6189663"/>
          <p14:tracePt t="57587" x="2520950" y="6178550"/>
          <p14:tracePt t="57604" x="2360613" y="6161088"/>
          <p14:tracePt t="57620" x="2206625" y="6143625"/>
          <p14:tracePt t="57637" x="2035175" y="6126163"/>
          <p14:tracePt t="57654" x="1868488" y="6108700"/>
          <p14:tracePt t="57670" x="1731963" y="6097588"/>
          <p14:tracePt t="57687" x="1635125" y="6097588"/>
          <p14:tracePt t="57704" x="1536700" y="6086475"/>
          <p14:tracePt t="57720" x="1446213" y="6080125"/>
          <p14:tracePt t="57737" x="1371600" y="6069013"/>
          <p14:tracePt t="57754" x="1320800" y="6057900"/>
          <p14:tracePt t="57770" x="1228725" y="6022975"/>
          <p14:tracePt t="57787" x="1171575" y="6000750"/>
          <p14:tracePt t="57804" x="1136650" y="5983288"/>
          <p14:tracePt t="57820" x="1131888" y="5972175"/>
          <p14:tracePt t="57837" x="1131888" y="5943600"/>
          <p14:tracePt t="57854" x="1131888" y="5921375"/>
          <p14:tracePt t="57871" x="1143000" y="5875338"/>
          <p14:tracePt t="57887" x="1165225" y="5818188"/>
          <p14:tracePt t="57904" x="1189038" y="5765800"/>
          <p14:tracePt t="57920" x="1211263" y="5737225"/>
          <p14:tracePt t="57937" x="1250950" y="5708650"/>
          <p14:tracePt t="57954" x="1308100" y="5686425"/>
          <p14:tracePt t="57954" x="1343025" y="5675313"/>
          <p14:tracePt t="57971" x="1435100" y="5657850"/>
          <p14:tracePt t="57988" x="1536700" y="5646738"/>
          <p14:tracePt t="58004" x="1651000" y="5635625"/>
          <p14:tracePt t="58020" x="1811338" y="5635625"/>
          <p14:tracePt t="58037" x="1978025" y="5640388"/>
          <p14:tracePt t="58054" x="2178050" y="5646738"/>
          <p14:tracePt t="58070" x="2422525" y="5664200"/>
          <p14:tracePt t="58087" x="2697163" y="5692775"/>
          <p14:tracePt t="58104" x="2914650" y="5721350"/>
          <p14:tracePt t="58120" x="3143250" y="5761038"/>
          <p14:tracePt t="58137" x="3371850" y="5807075"/>
          <p14:tracePt t="58154" x="3571875" y="5846763"/>
          <p14:tracePt t="58154" x="3668713" y="5875338"/>
          <p14:tracePt t="58171" x="3851275" y="5897563"/>
          <p14:tracePt t="58187" x="4029075" y="5921375"/>
          <p14:tracePt t="58204" x="4206875" y="5961063"/>
          <p14:tracePt t="58220" x="4349750" y="5994400"/>
          <p14:tracePt t="58237" x="4457700" y="6007100"/>
          <p14:tracePt t="58254" x="4578350" y="6022975"/>
          <p14:tracePt t="58270" x="4697413" y="6029325"/>
          <p14:tracePt t="58287" x="4783138" y="6029325"/>
          <p14:tracePt t="58304" x="4829175" y="6035675"/>
          <p14:tracePt t="58320" x="4840288" y="6035675"/>
          <p14:tracePt t="58403" x="4840288" y="6040438"/>
          <p14:tracePt t="58411" x="4840288" y="6046788"/>
          <p14:tracePt t="58420" x="4835525" y="6057900"/>
          <p14:tracePt t="58425" x="4811713" y="6086475"/>
          <p14:tracePt t="58437" x="4772025" y="6121400"/>
          <p14:tracePt t="58454" x="4721225" y="6161088"/>
          <p14:tracePt t="58470" x="4646613" y="6194425"/>
          <p14:tracePt t="58487" x="4521200" y="6229350"/>
          <p14:tracePt t="58504" x="4400550" y="6264275"/>
          <p14:tracePt t="58520" x="4257675" y="6303963"/>
          <p14:tracePt t="58537" x="4108450" y="6326188"/>
          <p14:tracePt t="58554" x="3925888" y="6337300"/>
          <p14:tracePt t="58554" x="3840163" y="6337300"/>
          <p14:tracePt t="58571" x="3629025" y="6337300"/>
          <p14:tracePt t="58587" x="3422650" y="6337300"/>
          <p14:tracePt t="58604" x="3240088" y="6332538"/>
          <p14:tracePt t="58620" x="3063875" y="6315075"/>
          <p14:tracePt t="58637" x="2903538" y="6297613"/>
          <p14:tracePt t="58654" x="2754313" y="6257925"/>
          <p14:tracePt t="58670" x="2611438" y="6207125"/>
          <p14:tracePt t="58687" x="2463800" y="6137275"/>
          <p14:tracePt t="58704" x="2292350" y="6075363"/>
          <p14:tracePt t="58720" x="2132013" y="6011863"/>
          <p14:tracePt t="58737" x="1971675" y="5954713"/>
          <p14:tracePt t="58754" x="1817688" y="5915025"/>
          <p14:tracePt t="58770" x="1617663" y="5857875"/>
          <p14:tracePt t="58787" x="1497013" y="5822950"/>
          <p14:tracePt t="58804" x="1371600" y="5789613"/>
          <p14:tracePt t="58820" x="1279525" y="5772150"/>
          <p14:tracePt t="58837" x="1217613" y="5749925"/>
          <p14:tracePt t="58854" x="1182688" y="5737225"/>
          <p14:tracePt t="58899" x="1182688" y="5732463"/>
          <p14:tracePt t="58907" x="1182688" y="5721350"/>
          <p14:tracePt t="58915" x="1182688" y="5715000"/>
          <p14:tracePt t="58921" x="1182688" y="5686425"/>
          <p14:tracePt t="58937" x="1193800" y="5657850"/>
          <p14:tracePt t="58954" x="1211263" y="5635625"/>
          <p14:tracePt t="58970" x="1239838" y="5600700"/>
          <p14:tracePt t="58987" x="1285875" y="5572125"/>
          <p14:tracePt t="59004" x="1349375" y="5537200"/>
          <p14:tracePt t="59021" x="1457325" y="5503863"/>
          <p14:tracePt t="59037" x="1593850" y="5457825"/>
          <p14:tracePt t="59054" x="1765300" y="5418138"/>
          <p14:tracePt t="59070" x="1954213" y="5372100"/>
          <p14:tracePt t="59087" x="2149475" y="5349875"/>
          <p14:tracePt t="59104" x="2360613" y="5349875"/>
          <p14:tracePt t="59120" x="2565400" y="5360988"/>
          <p14:tracePt t="59137" x="2749550" y="5394325"/>
          <p14:tracePt t="59154" x="2949575" y="5451475"/>
          <p14:tracePt t="59170" x="3246438" y="5561013"/>
          <p14:tracePt t="59187" x="3429000" y="5635625"/>
          <p14:tracePt t="59204" x="3589338" y="5697538"/>
          <p14:tracePt t="59221" x="3725863" y="5761038"/>
          <p14:tracePt t="59237" x="3857625" y="5818188"/>
          <p14:tracePt t="59254" x="3971925" y="5868988"/>
          <p14:tracePt t="59270" x="4068763" y="5915025"/>
          <p14:tracePt t="59287" x="4154488" y="5961063"/>
          <p14:tracePt t="59304" x="4217988" y="5989638"/>
          <p14:tracePt t="59320" x="4264025" y="6022975"/>
          <p14:tracePt t="59337" x="4275138" y="6035675"/>
          <p14:tracePt t="59354" x="4279900" y="6040438"/>
          <p14:tracePt t="59370" x="4279900" y="6046788"/>
          <p14:tracePt t="59387" x="4279900" y="6057900"/>
          <p14:tracePt t="59404" x="4275138" y="6075363"/>
          <p14:tracePt t="59421" x="4264025" y="6108700"/>
          <p14:tracePt t="59437" x="4235450" y="6143625"/>
          <p14:tracePt t="59454" x="4200525" y="6172200"/>
          <p14:tracePt t="59470" x="4160838" y="6194425"/>
          <p14:tracePt t="59487" x="4121150" y="6223000"/>
          <p14:tracePt t="59504" x="4064000" y="6251575"/>
          <p14:tracePt t="59520" x="4000500" y="6292850"/>
          <p14:tracePt t="59537" x="3925888" y="6337300"/>
          <p14:tracePt t="59554" x="3817938" y="6378575"/>
          <p14:tracePt t="59570" x="3646488" y="6423025"/>
          <p14:tracePt t="59587" x="3525838" y="6440488"/>
          <p14:tracePt t="59603" x="3371850" y="6446838"/>
          <p14:tracePt t="59620" x="3189288" y="6446838"/>
          <p14:tracePt t="59637" x="2943225" y="6429375"/>
          <p14:tracePt t="59654" x="2663825" y="6389688"/>
          <p14:tracePt t="59670" x="2435225" y="6361113"/>
          <p14:tracePt t="59687" x="2274888" y="6337300"/>
          <p14:tracePt t="59704" x="2136775" y="6321425"/>
          <p14:tracePt t="59721" x="1993900" y="6297613"/>
          <p14:tracePt t="59737" x="1868488" y="6275388"/>
          <p14:tracePt t="59754" x="1725613" y="6251575"/>
          <p14:tracePt t="59770" x="1549400" y="6229350"/>
          <p14:tracePt t="59787" x="1479550" y="6223000"/>
          <p14:tracePt t="59804" x="1439863" y="6218238"/>
          <p14:tracePt t="59820" x="1417638" y="6211888"/>
          <p14:tracePt t="59837" x="1406525" y="6207125"/>
          <p14:tracePt t="59875" x="1400175" y="6207125"/>
          <p14:tracePt t="59877" x="1400175" y="6200775"/>
          <p14:tracePt t="59887" x="1400175" y="6189663"/>
          <p14:tracePt t="59904" x="1400175" y="6165850"/>
          <p14:tracePt t="59920" x="1406525" y="6143625"/>
          <p14:tracePt t="59937" x="1417638" y="6115050"/>
          <p14:tracePt t="59954" x="1439863" y="6080125"/>
          <p14:tracePt t="59970" x="1479550" y="6000750"/>
          <p14:tracePt t="59987" x="1520825" y="5949950"/>
          <p14:tracePt t="60004" x="1554163" y="5903913"/>
          <p14:tracePt t="60021" x="1582738" y="5868988"/>
          <p14:tracePt t="60037" x="1639888" y="5822950"/>
          <p14:tracePt t="60054" x="1697038" y="5783263"/>
          <p14:tracePt t="60070" x="1771650" y="5749925"/>
          <p14:tracePt t="60087" x="1885950" y="5708650"/>
          <p14:tracePt t="60104" x="2017713" y="5680075"/>
          <p14:tracePt t="60120" x="2154238" y="5640388"/>
          <p14:tracePt t="60137" x="2268538" y="5618163"/>
          <p14:tracePt t="60154" x="2382838" y="5618163"/>
          <p14:tracePt t="60170" x="2582863" y="5618163"/>
          <p14:tracePt t="60187" x="2749550" y="5657850"/>
          <p14:tracePt t="60204" x="2949575" y="5692775"/>
          <p14:tracePt t="60220" x="3143250" y="5732463"/>
          <p14:tracePt t="60237" x="3321050" y="5765800"/>
          <p14:tracePt t="60254" x="3497263" y="5807075"/>
          <p14:tracePt t="60270" x="3668713" y="5846763"/>
          <p14:tracePt t="60287" x="3846513" y="5892800"/>
          <p14:tracePt t="60304" x="4011613" y="5921375"/>
          <p14:tracePt t="60320" x="4171950" y="5943600"/>
          <p14:tracePt t="60337" x="4321175" y="5961063"/>
          <p14:tracePt t="60354" x="4457700" y="5965825"/>
          <p14:tracePt t="60370" x="4629150" y="5994400"/>
          <p14:tracePt t="60387" x="4721225" y="6018213"/>
          <p14:tracePt t="60404" x="4778375" y="6035675"/>
          <p14:tracePt t="60420" x="4794250" y="6046788"/>
          <p14:tracePt t="60437" x="4800600" y="6051550"/>
          <p14:tracePt t="60483" x="4800600" y="6057900"/>
          <p14:tracePt t="60499" x="4800600" y="6069013"/>
          <p14:tracePt t="60515" x="4800600" y="6075363"/>
          <p14:tracePt t="60531" x="4789488" y="6086475"/>
          <p14:tracePt t="60537" x="4783138" y="6097588"/>
          <p14:tracePt t="60546" x="4783138" y="6103938"/>
          <p14:tracePt t="60554" x="4772025" y="6121400"/>
          <p14:tracePt t="60554" x="4760913" y="6126163"/>
          <p14:tracePt t="60571" x="4749800" y="6143625"/>
          <p14:tracePt t="60587" x="4732338" y="6161088"/>
          <p14:tracePt t="60604" x="4703763" y="6183313"/>
          <p14:tracePt t="60620" x="4675188" y="6207125"/>
          <p14:tracePt t="60637" x="4629150" y="6223000"/>
          <p14:tracePt t="60654" x="4589463" y="6246813"/>
          <p14:tracePt t="60670" x="4543425" y="6257925"/>
          <p14:tracePt t="60687" x="4497388" y="6269038"/>
          <p14:tracePt t="60704" x="4464050" y="6275388"/>
          <p14:tracePt t="60720" x="4418013" y="6275388"/>
          <p14:tracePt t="60737" x="4389438" y="6275388"/>
          <p14:tracePt t="60754" x="4354513" y="6280150"/>
          <p14:tracePt t="60770" x="4308475" y="6280150"/>
          <p14:tracePt t="60787" x="4275138" y="6286500"/>
          <p14:tracePt t="60803" x="4251325" y="6292850"/>
          <p14:tracePt t="60820" x="4240213" y="6297613"/>
          <p14:tracePt t="60837" x="4229100" y="6297613"/>
          <p14:tracePt t="60875" x="4222750" y="6297613"/>
          <p14:tracePt t="60899" x="4217988" y="6297613"/>
          <p14:tracePt t="60899" x="0" y="0"/>
        </p14:tracePtLst>
        <p14:tracePtLst>
          <p14:tracePt t="63986" x="4160838" y="6143625"/>
          <p14:tracePt t="64076" x="4149725" y="6143625"/>
          <p14:tracePt t="64084" x="4137025" y="6137275"/>
          <p14:tracePt t="64092" x="4121150" y="6126163"/>
          <p14:tracePt t="64100" x="4103688" y="6115050"/>
          <p14:tracePt t="64108" x="4046538" y="6080125"/>
          <p14:tracePt t="64124" x="3978275" y="6040438"/>
          <p14:tracePt t="64140" x="3875088" y="6007100"/>
          <p14:tracePt t="64154" x="3743325" y="5949950"/>
          <p14:tracePt t="64172" x="3514725" y="5892800"/>
          <p14:tracePt t="64204" x="3354388" y="5868988"/>
          <p14:tracePt t="64212" x="3178175" y="5846763"/>
          <p14:tracePt t="64227" x="3011488" y="5829300"/>
          <p14:tracePt t="64244" x="2857500" y="5822950"/>
          <p14:tracePt t="64260" x="2697163" y="5807075"/>
          <p14:tracePt t="64276" x="2525713" y="5789613"/>
          <p14:tracePt t="64292" x="2360613" y="5783263"/>
          <p14:tracePt t="64308" x="2182813" y="5772150"/>
          <p14:tracePt t="64323" x="2006600" y="5761038"/>
          <p14:tracePt t="64340" x="1828800" y="5749925"/>
          <p14:tracePt t="64356" x="1646238" y="5743575"/>
          <p14:tracePt t="64372" x="1400175" y="5726113"/>
          <p14:tracePt t="64404" x="1274763" y="5726113"/>
          <p14:tracePt t="64421" x="1177925" y="5726113"/>
          <p14:tracePt t="64428" x="1114425" y="5737225"/>
          <p14:tracePt t="64438" x="1063625" y="5772150"/>
          <p14:tracePt t="64454" x="1035050" y="5807075"/>
          <p14:tracePt t="64471" x="1011238" y="5829300"/>
          <p14:tracePt t="64488" x="1006475" y="5857875"/>
          <p14:tracePt t="64504" x="1006475" y="5875338"/>
          <p14:tracePt t="64521" x="1006475" y="5897563"/>
          <p14:tracePt t="64538" x="1006475" y="5932488"/>
          <p14:tracePt t="64554" x="1006475" y="5972175"/>
          <p14:tracePt t="64554" x="1022350" y="6007100"/>
          <p14:tracePt t="64572" x="1046163" y="6051550"/>
          <p14:tracePt t="64588" x="1079500" y="6108700"/>
          <p14:tracePt t="64604" x="1125538" y="6161088"/>
          <p14:tracePt t="64621" x="1177925" y="6207125"/>
          <p14:tracePt t="64638" x="1246188" y="6251575"/>
          <p14:tracePt t="64654" x="1331913" y="6292850"/>
          <p14:tracePt t="64671" x="1417638" y="6326188"/>
          <p14:tracePt t="64688" x="1520825" y="6372225"/>
          <p14:tracePt t="64704" x="1635125" y="6411913"/>
          <p14:tracePt t="64721" x="1754188" y="6440488"/>
          <p14:tracePt t="64738" x="1885950" y="6469063"/>
          <p14:tracePt t="64754" x="2022475" y="6492875"/>
          <p14:tracePt t="64771" x="2257425" y="6521450"/>
          <p14:tracePt t="64788" x="2435225" y="6526213"/>
          <p14:tracePt t="64804" x="2589213" y="6526213"/>
          <p14:tracePt t="64821" x="2708275" y="6532563"/>
          <p14:tracePt t="64838" x="2828925" y="6543675"/>
          <p14:tracePt t="64854" x="2954338" y="6554788"/>
          <p14:tracePt t="64871" x="3074988" y="6565900"/>
          <p14:tracePt t="64888" x="3200400" y="6572250"/>
          <p14:tracePt t="64904" x="3332163" y="6572250"/>
          <p14:tracePt t="64921" x="3486150" y="6572250"/>
          <p14:tracePt t="64938" x="3651250" y="6543675"/>
          <p14:tracePt t="64954" x="3822700" y="6515100"/>
          <p14:tracePt t="64971" x="4086225" y="6475413"/>
          <p14:tracePt t="64988" x="4279900" y="6435725"/>
          <p14:tracePt t="65004" x="4492625" y="6383338"/>
          <p14:tracePt t="65021" x="4675188" y="6321425"/>
          <p14:tracePt t="65038" x="4818063" y="6275388"/>
          <p14:tracePt t="65054" x="4914900" y="6229350"/>
          <p14:tracePt t="65071" x="4978400" y="6207125"/>
          <p14:tracePt t="65088" x="5018088" y="6183313"/>
          <p14:tracePt t="65104" x="5051425" y="6165850"/>
          <p14:tracePt t="65121" x="5080000" y="6143625"/>
          <p14:tracePt t="65138" x="5092700" y="6121400"/>
          <p14:tracePt t="65154" x="5092700" y="6097588"/>
          <p14:tracePt t="65171" x="5092700" y="6064250"/>
          <p14:tracePt t="65188" x="5080000" y="6035675"/>
          <p14:tracePt t="65204" x="5068888" y="6011863"/>
          <p14:tracePt t="65221" x="5046663" y="5983288"/>
          <p14:tracePt t="65237" x="5011738" y="5954713"/>
          <p14:tracePt t="65254" x="4937125" y="5921375"/>
          <p14:tracePt t="65271" x="4822825" y="5886450"/>
          <p14:tracePt t="65288" x="4646613" y="5835650"/>
          <p14:tracePt t="65304" x="4418013" y="5783263"/>
          <p14:tracePt t="65321" x="4132263" y="5737225"/>
          <p14:tracePt t="65338" x="3811588" y="5686425"/>
          <p14:tracePt t="65354" x="3406775" y="5646738"/>
          <p14:tracePt t="65372" x="3194050" y="5640388"/>
          <p14:tracePt t="65388" x="2982913" y="5622925"/>
          <p14:tracePt t="65404" x="2736850" y="5622925"/>
          <p14:tracePt t="65421" x="2543175" y="5635625"/>
          <p14:tracePt t="65438" x="2382838" y="5664200"/>
          <p14:tracePt t="65454" x="2274888" y="5692775"/>
          <p14:tracePt t="65471" x="2189163" y="5732463"/>
          <p14:tracePt t="65487" x="2103438" y="5765800"/>
          <p14:tracePt t="65504" x="2017713" y="5800725"/>
          <p14:tracePt t="65521" x="1931988" y="5846763"/>
          <p14:tracePt t="65538" x="1851025" y="5880100"/>
          <p14:tracePt t="65554" x="1789113" y="5915025"/>
          <p14:tracePt t="65571" x="1714500" y="5978525"/>
          <p14:tracePt t="65588" x="1679575" y="6018213"/>
          <p14:tracePt t="65605" x="1646238" y="6064250"/>
          <p14:tracePt t="65621" x="1611313" y="6108700"/>
          <p14:tracePt t="65638" x="1582738" y="6143625"/>
          <p14:tracePt t="65654" x="1565275" y="6172200"/>
          <p14:tracePt t="65671" x="1554163" y="6183313"/>
          <p14:tracePt t="65688" x="1549400" y="6200775"/>
          <p14:tracePt t="65704" x="1549400" y="6218238"/>
          <p14:tracePt t="65721" x="1549400" y="6235700"/>
          <p14:tracePt t="65738" x="1549400" y="6246813"/>
          <p14:tracePt t="65754" x="1549400" y="6264275"/>
          <p14:tracePt t="65771" x="1554163" y="6280150"/>
          <p14:tracePt t="65788" x="1565275" y="6292850"/>
          <p14:tracePt t="65804" x="1582738" y="6315075"/>
          <p14:tracePt t="65821" x="1611313" y="6332538"/>
          <p14:tracePt t="65838" x="1657350" y="6361113"/>
          <p14:tracePt t="65854" x="1749425" y="6378575"/>
          <p14:tracePt t="65871" x="1879600" y="6400800"/>
          <p14:tracePt t="65887" x="2057400" y="6418263"/>
          <p14:tracePt t="65904" x="2228850" y="6440488"/>
          <p14:tracePt t="65921" x="2435225" y="6469063"/>
          <p14:tracePt t="65938" x="2679700" y="6503988"/>
          <p14:tracePt t="65954" x="2978150" y="6543675"/>
          <p14:tracePt t="65971" x="3406775" y="6589713"/>
          <p14:tracePt t="65987" x="3657600" y="6611938"/>
          <p14:tracePt t="66004" x="3857625" y="6623050"/>
          <p14:tracePt t="66021" x="4035425" y="6635750"/>
          <p14:tracePt t="66038" x="4183063" y="6640513"/>
          <p14:tracePt t="66054" x="4332288" y="6629400"/>
          <p14:tracePt t="66071" x="4479925" y="6607175"/>
          <p14:tracePt t="66087" x="4618038" y="6578600"/>
          <p14:tracePt t="66104" x="4760913" y="6537325"/>
          <p14:tracePt t="66121" x="4868863" y="6508750"/>
          <p14:tracePt t="66138" x="4965700" y="6480175"/>
          <p14:tracePt t="66154" x="5046663" y="6451600"/>
          <p14:tracePt t="66154" x="5075238" y="6440488"/>
          <p14:tracePt t="66172" x="5137150" y="6411913"/>
          <p14:tracePt t="66188" x="5189538" y="6389688"/>
          <p14:tracePt t="66204" x="5222875" y="6354763"/>
          <p14:tracePt t="66221" x="5235575" y="6326188"/>
          <p14:tracePt t="66238" x="5235575" y="6297613"/>
          <p14:tracePt t="66254" x="5229225" y="6269038"/>
          <p14:tracePt t="66271" x="5207000" y="6229350"/>
          <p14:tracePt t="66288" x="5183188" y="6211888"/>
          <p14:tracePt t="66304" x="5165725" y="6189663"/>
          <p14:tracePt t="66321" x="5149850" y="6165850"/>
          <p14:tracePt t="66338" x="5092700" y="6132513"/>
          <p14:tracePt t="66354" x="4978400" y="6075363"/>
          <p14:tracePt t="66354" x="4903788" y="6046788"/>
          <p14:tracePt t="66372" x="4725988" y="5972175"/>
          <p14:tracePt t="66387" x="4503738" y="5897563"/>
          <p14:tracePt t="66404" x="4222750" y="5818188"/>
          <p14:tracePt t="66421" x="3886200" y="5732463"/>
          <p14:tracePt t="66438" x="3514725" y="5646738"/>
          <p14:tracePt t="66454" x="3125788" y="5565775"/>
          <p14:tracePt t="66470" x="2846388" y="5532438"/>
          <p14:tracePt t="66487" x="2532063" y="5503863"/>
          <p14:tracePt t="66504" x="2286000" y="5492750"/>
          <p14:tracePt t="66520" x="2074863" y="5497513"/>
          <p14:tracePt t="66538" x="1879600" y="5514975"/>
          <p14:tracePt t="66554" x="1720850" y="5543550"/>
          <p14:tracePt t="66571" x="1582738" y="5594350"/>
          <p14:tracePt t="66587" x="1536700" y="5618163"/>
          <p14:tracePt t="66605" x="1503363" y="5651500"/>
          <p14:tracePt t="66621" x="1439863" y="5697538"/>
          <p14:tracePt t="66637" x="1389063" y="5737225"/>
          <p14:tracePt t="66654" x="1349375" y="5765800"/>
          <p14:tracePt t="66671" x="1308100" y="5794375"/>
          <p14:tracePt t="66687" x="1268413" y="5818188"/>
          <p14:tracePt t="66704" x="1228725" y="5840413"/>
          <p14:tracePt t="66721" x="1177925" y="5864225"/>
          <p14:tracePt t="66738" x="1131888" y="5897563"/>
          <p14:tracePt t="66754" x="1092200" y="5915025"/>
          <p14:tracePt t="66754" x="1074738" y="5921375"/>
          <p14:tracePt t="66772" x="1068388" y="5932488"/>
          <p14:tracePt t="66787" x="1063625" y="5937250"/>
          <p14:tracePt t="66804" x="1057275" y="5943600"/>
          <p14:tracePt t="66821" x="1050925" y="5954713"/>
          <p14:tracePt t="66837" x="1050925" y="5961063"/>
          <p14:tracePt t="66854" x="1057275" y="5972175"/>
          <p14:tracePt t="66871" x="1074738" y="5989638"/>
          <p14:tracePt t="66887" x="1108075" y="6011863"/>
          <p14:tracePt t="66904" x="1154113" y="6040438"/>
          <p14:tracePt t="66921" x="1200150" y="6080125"/>
          <p14:tracePt t="66937" x="1250950" y="6115050"/>
          <p14:tracePt t="66954" x="1331913" y="6161088"/>
          <p14:tracePt t="66971" x="1479550" y="6257925"/>
          <p14:tracePt t="66987" x="1606550" y="6326188"/>
          <p14:tracePt t="67004" x="1736725" y="6389688"/>
          <p14:tracePt t="67022" x="1874838" y="6451600"/>
          <p14:tracePt t="67037" x="1993900" y="6508750"/>
          <p14:tracePt t="67054" x="2108200" y="6543675"/>
          <p14:tracePt t="67071" x="2235200" y="6583363"/>
          <p14:tracePt t="67087" x="2360613" y="6607175"/>
          <p14:tracePt t="67104" x="2463800" y="6629400"/>
          <p14:tracePt t="67121" x="2525713" y="6635750"/>
          <p14:tracePt t="67137" x="2565400" y="6640513"/>
          <p14:tracePt t="67154" x="2578100" y="6640513"/>
          <p14:tracePt t="67324" x="2582863" y="6640513"/>
          <p14:tracePt t="67324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  Ionic liquids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8458200" cy="457200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600" dirty="0" smtClean="0"/>
              <a:t>Ethylammonium nitrate electrochemistry in 1914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4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4600" dirty="0" smtClean="0"/>
              <a:t>Initial efforts</a:t>
            </a:r>
            <a:r>
              <a:rPr lang="en-US" sz="4600" i="1" dirty="0" smtClean="0"/>
              <a:t> </a:t>
            </a:r>
            <a:r>
              <a:rPr lang="en-US" sz="4600" dirty="0" smtClean="0"/>
              <a:t>focused on chloroaluminate anion (AlCl</a:t>
            </a:r>
            <a:r>
              <a:rPr lang="en-US" sz="4600" baseline="-25000" dirty="0" smtClean="0"/>
              <a:t>4</a:t>
            </a:r>
            <a:r>
              <a:rPr lang="en-US" sz="4600" baseline="30000" dirty="0" smtClean="0"/>
              <a:t>-</a:t>
            </a:r>
            <a:r>
              <a:rPr lang="en-US" sz="46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4600" dirty="0" smtClean="0"/>
              <a:t>Electroplate aluminum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J. Electrochem. Soc. 98, 203 (1951)</a:t>
            </a:r>
            <a:endParaRPr lang="en-US" sz="4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4600" dirty="0" smtClean="0"/>
              <a:t>Detailed studies, identification of limitations with chloroaluminate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4600" dirty="0" smtClean="0"/>
              <a:t>Moisture sensitivity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4600" dirty="0" smtClean="0"/>
              <a:t>Requires non-ambient conditions</a:t>
            </a:r>
          </a:p>
          <a:p>
            <a:pPr marL="1543050" lvl="3" indent="-285750">
              <a:buFont typeface="Arial" pitchFamily="34" charset="0"/>
              <a:buChar char="•"/>
            </a:pPr>
            <a:r>
              <a:rPr lang="sv-SE" dirty="0" smtClean="0"/>
              <a:t>Inorg. Chem. 17, 2728 (1978)</a:t>
            </a:r>
            <a:endParaRPr lang="en-US" sz="4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4600" dirty="0" smtClean="0"/>
              <a:t>Newer ionic liquids have non-hydrolyzing or stable anions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4600" dirty="0" smtClean="0"/>
              <a:t>Moisture stable ionic liquids developed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JACS, 965 (1992)</a:t>
            </a:r>
            <a:endParaRPr lang="en-US" sz="4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9154" name="Picture 2" descr="File:Ethylammonium nitrat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4000" y="990600"/>
            <a:ext cx="1920000" cy="1219200"/>
          </a:xfrm>
          <a:prstGeom prst="rect">
            <a:avLst/>
          </a:prstGeom>
          <a:noFill/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77"/>
    </mc:Choice>
    <mc:Fallback xmlns="">
      <p:transition spd="slow" advTm="40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4036" x="7732713" y="2097088"/>
          <p14:tracePt t="4084" x="7732713" y="2085975"/>
          <p14:tracePt t="4100" x="7732713" y="2074863"/>
          <p14:tracePt t="4108" x="7732713" y="2057400"/>
          <p14:tracePt t="4124" x="7726363" y="2046288"/>
          <p14:tracePt t="4142" x="7708900" y="2022475"/>
          <p14:tracePt t="4148" x="7686675" y="2000250"/>
          <p14:tracePt t="4164" x="7658100" y="1971675"/>
          <p14:tracePt t="4175" x="7618413" y="1936750"/>
          <p14:tracePt t="4192" x="7566025" y="1892300"/>
          <p14:tracePt t="4209" x="7486650" y="1835150"/>
          <p14:tracePt t="4225" x="7407275" y="1782763"/>
          <p14:tracePt t="4242" x="7343775" y="1749425"/>
          <p14:tracePt t="4259" x="7292975" y="1720850"/>
          <p14:tracePt t="4275" x="7240588" y="1679575"/>
          <p14:tracePt t="4292" x="7229475" y="1668463"/>
          <p14:tracePt t="4310" x="7207250" y="1657350"/>
          <p14:tracePt t="4326" x="7178675" y="1635125"/>
          <p14:tracePt t="4343" x="7126288" y="1611313"/>
          <p14:tracePt t="4360" x="7080250" y="1589088"/>
          <p14:tracePt t="4377" x="7046913" y="1560513"/>
          <p14:tracePt t="4393" x="7023100" y="1536700"/>
          <p14:tracePt t="4410" x="7011988" y="1520825"/>
          <p14:tracePt t="4426" x="7007225" y="1497013"/>
          <p14:tracePt t="4443" x="6994525" y="1474788"/>
          <p14:tracePt t="4460" x="6983413" y="1446213"/>
          <p14:tracePt t="4460" x="6983413" y="1435100"/>
          <p14:tracePt t="4477" x="6983413" y="1417638"/>
          <p14:tracePt t="4493" x="6983413" y="1389063"/>
          <p14:tracePt t="4510" x="6994525" y="1360488"/>
          <p14:tracePt t="4526" x="7007225" y="1331913"/>
          <p14:tracePt t="4543" x="7011988" y="1314450"/>
          <p14:tracePt t="4560" x="7018338" y="1303338"/>
          <p14:tracePt t="4576" x="7035800" y="1279525"/>
          <p14:tracePt t="4593" x="7040563" y="1268413"/>
          <p14:tracePt t="4610" x="7064375" y="1246188"/>
          <p14:tracePt t="4626" x="7075488" y="1239838"/>
          <p14:tracePt t="4643" x="7086600" y="1222375"/>
          <p14:tracePt t="4660" x="7108825" y="1206500"/>
          <p14:tracePt t="4660" x="7126288" y="1200150"/>
          <p14:tracePt t="4677" x="7150100" y="1189038"/>
          <p14:tracePt t="4693" x="7189788" y="1171575"/>
          <p14:tracePt t="4710" x="7229475" y="1154113"/>
          <p14:tracePt t="4726" x="7275513" y="1136650"/>
          <p14:tracePt t="4743" x="7321550" y="1131888"/>
          <p14:tracePt t="4760" x="7372350" y="1120775"/>
          <p14:tracePt t="4776" x="7446963" y="1114425"/>
          <p14:tracePt t="4793" x="7526338" y="1103313"/>
          <p14:tracePt t="4810" x="7600950" y="1092200"/>
          <p14:tracePt t="4826" x="7686675" y="1085850"/>
          <p14:tracePt t="4843" x="7766050" y="1079500"/>
          <p14:tracePt t="4860" x="7858125" y="1074738"/>
          <p14:tracePt t="4876" x="7983538" y="1057275"/>
          <p14:tracePt t="4893" x="8051800" y="1057275"/>
          <p14:tracePt t="4910" x="8104188" y="1057275"/>
          <p14:tracePt t="4926" x="8154988" y="1057275"/>
          <p14:tracePt t="4943" x="8207375" y="1057275"/>
          <p14:tracePt t="4959" x="8247063" y="1057275"/>
          <p14:tracePt t="4977" x="8304213" y="1068388"/>
          <p14:tracePt t="4993" x="8366125" y="1074738"/>
          <p14:tracePt t="5009" x="8418513" y="1085850"/>
          <p14:tracePt t="5026" x="8475663" y="1108075"/>
          <p14:tracePt t="5043" x="8521700" y="1125538"/>
          <p14:tracePt t="5060" x="8561388" y="1143000"/>
          <p14:tracePt t="5076" x="8629650" y="1182688"/>
          <p14:tracePt t="5093" x="8686800" y="1228725"/>
          <p14:tracePt t="5110" x="8755063" y="1268413"/>
          <p14:tracePt t="5126" x="8801100" y="1314450"/>
          <p14:tracePt t="5143" x="8840788" y="1349375"/>
          <p14:tracePt t="5160" x="8869363" y="1382713"/>
          <p14:tracePt t="5176" x="8886825" y="1417638"/>
          <p14:tracePt t="5193" x="8897938" y="1439863"/>
          <p14:tracePt t="5210" x="8904288" y="1474788"/>
          <p14:tracePt t="5226" x="8909050" y="1508125"/>
          <p14:tracePt t="5243" x="8909050" y="1536700"/>
          <p14:tracePt t="5260" x="8915400" y="1571625"/>
          <p14:tracePt t="5276" x="8921750" y="1617663"/>
          <p14:tracePt t="5293" x="8921750" y="1646238"/>
          <p14:tracePt t="5309" x="8921750" y="1674813"/>
          <p14:tracePt t="5326" x="8915400" y="1708150"/>
          <p14:tracePt t="5343" x="8904288" y="1743075"/>
          <p14:tracePt t="5360" x="8886825" y="1789113"/>
          <p14:tracePt t="5376" x="8864600" y="1828800"/>
          <p14:tracePt t="5393" x="8840788" y="1868488"/>
          <p14:tracePt t="5409" x="8818563" y="1908175"/>
          <p14:tracePt t="5426" x="8789988" y="1949450"/>
          <p14:tracePt t="5443" x="8755063" y="1982788"/>
          <p14:tracePt t="5460" x="8704263" y="2022475"/>
          <p14:tracePt t="5476" x="8647113" y="2063750"/>
          <p14:tracePt t="5493" x="8589963" y="2079625"/>
          <p14:tracePt t="5510" x="8526463" y="2092325"/>
          <p14:tracePt t="5526" x="8447088" y="2103438"/>
          <p14:tracePt t="5543" x="8350250" y="2103438"/>
          <p14:tracePt t="5560" x="8247063" y="2092325"/>
          <p14:tracePt t="5576" x="8150225" y="2085975"/>
          <p14:tracePt t="5593" x="8035925" y="2063750"/>
          <p14:tracePt t="5609" x="7926388" y="2035175"/>
          <p14:tracePt t="5626" x="7823200" y="2000250"/>
          <p14:tracePt t="5643" x="7708900" y="1954213"/>
          <p14:tracePt t="5660" x="7583488" y="1903413"/>
          <p14:tracePt t="5676" x="7407275" y="1811338"/>
          <p14:tracePt t="5693" x="7332663" y="1771650"/>
          <p14:tracePt t="5710" x="7292975" y="1736725"/>
          <p14:tracePt t="5726" x="7286625" y="1714500"/>
          <p14:tracePt t="5743" x="7280275" y="1685925"/>
          <p14:tracePt t="5760" x="7275513" y="1657350"/>
          <p14:tracePt t="5776" x="7275513" y="1622425"/>
          <p14:tracePt t="5793" x="7275513" y="1593850"/>
          <p14:tracePt t="5809" x="7286625" y="1554163"/>
          <p14:tracePt t="5826" x="7304088" y="1514475"/>
          <p14:tracePt t="5843" x="7326313" y="1468438"/>
          <p14:tracePt t="5860" x="7354888" y="1417638"/>
          <p14:tracePt t="5876" x="7412038" y="1349375"/>
          <p14:tracePt t="5893" x="7464425" y="1296988"/>
          <p14:tracePt t="5910" x="7526338" y="1246188"/>
          <p14:tracePt t="5926" x="7612063" y="1200150"/>
          <p14:tracePt t="5943" x="7697788" y="1160463"/>
          <p14:tracePt t="5960" x="7800975" y="1114425"/>
          <p14:tracePt t="5976" x="7915275" y="1074738"/>
          <p14:tracePt t="5993" x="8029575" y="1046163"/>
          <p14:tracePt t="6010" x="8137525" y="1017588"/>
          <p14:tracePt t="6026" x="8251825" y="993775"/>
          <p14:tracePt t="6043" x="8350250" y="982663"/>
          <p14:tracePt t="6060" x="8429625" y="977900"/>
          <p14:tracePt t="6076" x="8550275" y="977900"/>
          <p14:tracePt t="6093" x="8623300" y="993775"/>
          <p14:tracePt t="6110" x="8686800" y="1011238"/>
          <p14:tracePt t="6126" x="8755063" y="1046163"/>
          <p14:tracePt t="6143" x="8818563" y="1085850"/>
          <p14:tracePt t="6159" x="8875713" y="1131888"/>
          <p14:tracePt t="6176" x="8915400" y="1182688"/>
          <p14:tracePt t="6193" x="8943975" y="1222375"/>
          <p14:tracePt t="6210" x="8950325" y="1268413"/>
          <p14:tracePt t="6226" x="8955088" y="1314450"/>
          <p14:tracePt t="6243" x="8961438" y="1360488"/>
          <p14:tracePt t="6260" x="8961438" y="1411288"/>
          <p14:tracePt t="6276" x="8932863" y="1497013"/>
          <p14:tracePt t="6293" x="8904288" y="1571625"/>
          <p14:tracePt t="6310" x="8864600" y="1639888"/>
          <p14:tracePt t="6326" x="8829675" y="1708150"/>
          <p14:tracePt t="6343" x="8789988" y="1760538"/>
          <p14:tracePt t="6360" x="8761413" y="1811338"/>
          <p14:tracePt t="6376" x="8732838" y="1839913"/>
          <p14:tracePt t="6393" x="8697913" y="1885950"/>
          <p14:tracePt t="6409" x="8658225" y="1920875"/>
          <p14:tracePt t="6426" x="8623300" y="1954213"/>
          <p14:tracePt t="6443" x="8589963" y="1978025"/>
          <p14:tracePt t="6460" x="8550275" y="2000250"/>
          <p14:tracePt t="6476" x="8504238" y="2011363"/>
          <p14:tracePt t="6493" x="8458200" y="2011363"/>
          <p14:tracePt t="6510" x="8389938" y="2006600"/>
          <p14:tracePt t="6526" x="8275638" y="1971675"/>
          <p14:tracePt t="6543" x="8154988" y="1936750"/>
          <p14:tracePt t="6559" x="8051800" y="1903413"/>
          <p14:tracePt t="6576" x="7954963" y="1868488"/>
          <p14:tracePt t="6593" x="7869238" y="1822450"/>
          <p14:tracePt t="6610" x="7783513" y="1771650"/>
          <p14:tracePt t="6626" x="7704138" y="1708150"/>
          <p14:tracePt t="6643" x="7629525" y="1635125"/>
          <p14:tracePt t="6660" x="7537450" y="1531938"/>
          <p14:tracePt t="6677" x="7493000" y="1457325"/>
          <p14:tracePt t="6693" x="7446963" y="1389063"/>
          <p14:tracePt t="6710" x="7440613" y="1349375"/>
          <p14:tracePt t="6726" x="7435850" y="1308100"/>
          <p14:tracePt t="6743" x="7435850" y="1274763"/>
          <p14:tracePt t="6759" x="7446963" y="1239838"/>
          <p14:tracePt t="6776" x="7480300" y="1189038"/>
          <p14:tracePt t="6793" x="7508875" y="1149350"/>
          <p14:tracePt t="6809" x="7561263" y="1108075"/>
          <p14:tracePt t="6826" x="7618413" y="1068388"/>
          <p14:tracePt t="6843" x="7704138" y="1035050"/>
          <p14:tracePt t="6859" x="7818438" y="1006475"/>
          <p14:tracePt t="6876" x="8023225" y="965200"/>
          <p14:tracePt t="6893" x="8183563" y="949325"/>
          <p14:tracePt t="6910" x="8326438" y="942975"/>
          <p14:tracePt t="6926" x="8464550" y="942975"/>
          <p14:tracePt t="6943" x="8594725" y="960438"/>
          <p14:tracePt t="6959" x="8704263" y="982663"/>
          <p14:tracePt t="6976" x="8783638" y="1017588"/>
          <p14:tracePt t="6993" x="8840788" y="1046163"/>
          <p14:tracePt t="7010" x="8864600" y="1074738"/>
          <p14:tracePt t="7027" x="8880475" y="1103313"/>
          <p14:tracePt t="7043" x="8880475" y="1131888"/>
          <p14:tracePt t="7059" x="8880475" y="1165225"/>
          <p14:tracePt t="7076" x="8880475" y="1222375"/>
          <p14:tracePt t="7093" x="8875713" y="1268413"/>
          <p14:tracePt t="7109" x="8847138" y="1320800"/>
          <p14:tracePt t="7126" x="8818563" y="1360488"/>
          <p14:tracePt t="7143" x="8789988" y="1393825"/>
          <p14:tracePt t="7159" x="8761413" y="1428750"/>
          <p14:tracePt t="7176" x="8732838" y="1457325"/>
          <p14:tracePt t="7193" x="8726488" y="1468438"/>
          <p14:tracePt t="7210" x="8721725" y="1474788"/>
          <p14:tracePt t="7341" x="8715375" y="1474788"/>
          <p14:tracePt t="7341" x="0" y="0"/>
        </p14:tracePtLst>
        <p14:tracePtLst>
          <p14:tracePt t="10554" x="6389688" y="2022475"/>
          <p14:tracePt t="10795" x="6383338" y="2022475"/>
          <p14:tracePt t="10803" x="6365875" y="2022475"/>
          <p14:tracePt t="10818" x="6354763" y="2022475"/>
          <p14:tracePt t="10819" x="6337300" y="2028825"/>
          <p14:tracePt t="10825" x="6308725" y="2035175"/>
          <p14:tracePt t="10841" x="6275388" y="2039938"/>
          <p14:tracePt t="10858" x="6246813" y="2046288"/>
          <p14:tracePt t="10875" x="6194425" y="2051050"/>
          <p14:tracePt t="10892" x="6165850" y="2057400"/>
          <p14:tracePt t="10908" x="6137275" y="2068513"/>
          <p14:tracePt t="10925" x="6108700" y="2074863"/>
          <p14:tracePt t="10942" x="6075363" y="2092325"/>
          <p14:tracePt t="10958" x="6035675" y="2103438"/>
          <p14:tracePt t="10975" x="6007100" y="2125663"/>
          <p14:tracePt t="10991" x="5989638" y="2149475"/>
          <p14:tracePt t="11008" x="5972175" y="2165350"/>
          <p14:tracePt t="11025" x="5972175" y="2193925"/>
          <p14:tracePt t="11042" x="5965825" y="2217738"/>
          <p14:tracePt t="11059" x="5972175" y="2251075"/>
          <p14:tracePt t="11076" x="5989638" y="2279650"/>
          <p14:tracePt t="11091" x="6018213" y="2308225"/>
          <p14:tracePt t="11108" x="6046788" y="2336800"/>
          <p14:tracePt t="11125" x="6103938" y="2365375"/>
          <p14:tracePt t="11142" x="6172200" y="2400300"/>
          <p14:tracePt t="11158" x="6269038" y="2428875"/>
          <p14:tracePt t="11174" x="6418263" y="2451100"/>
          <p14:tracePt t="11191" x="6589713" y="2474913"/>
          <p14:tracePt t="11208" x="6807200" y="2492375"/>
          <p14:tracePt t="11225" x="7075488" y="2514600"/>
          <p14:tracePt t="11242" x="7378700" y="2520950"/>
          <p14:tracePt t="11258" x="7743825" y="2514600"/>
          <p14:tracePt t="11275" x="8247063" y="2451100"/>
          <p14:tracePt t="11291" x="8469313" y="2389188"/>
          <p14:tracePt t="11308" x="8612188" y="2343150"/>
          <p14:tracePt t="11325" x="8686800" y="2303463"/>
          <p14:tracePt t="11342" x="8709025" y="2274888"/>
          <p14:tracePt t="11358" x="8715375" y="2263775"/>
          <p14:tracePt t="11375" x="8715375" y="2251075"/>
          <p14:tracePt t="11391" x="8715375" y="2222500"/>
          <p14:tracePt t="11408" x="8697913" y="2193925"/>
          <p14:tracePt t="11425" x="8675688" y="2165350"/>
          <p14:tracePt t="11441" x="8640763" y="2136775"/>
          <p14:tracePt t="11458" x="8566150" y="2092325"/>
          <p14:tracePt t="11476" x="8493125" y="2068513"/>
          <p14:tracePt t="11492" x="8383588" y="2035175"/>
          <p14:tracePt t="11508" x="8240713" y="2006600"/>
          <p14:tracePt t="11525" x="8058150" y="1982788"/>
          <p14:tracePt t="11542" x="7840663" y="1954213"/>
          <p14:tracePt t="11558" x="7612063" y="1949450"/>
          <p14:tracePt t="11575" x="7412038" y="1936750"/>
          <p14:tracePt t="11592" x="7218363" y="1943100"/>
          <p14:tracePt t="11608" x="7011988" y="1949450"/>
          <p14:tracePt t="11625" x="6846888" y="1965325"/>
          <p14:tracePt t="11642" x="6726238" y="1989138"/>
          <p14:tracePt t="11658" x="6651625" y="2006600"/>
          <p14:tracePt t="11675" x="6578600" y="2046288"/>
          <p14:tracePt t="11691" x="6550025" y="2074863"/>
          <p14:tracePt t="11708" x="6532563" y="2097088"/>
          <p14:tracePt t="11725" x="6515100" y="2125663"/>
          <p14:tracePt t="11742" x="6503988" y="2160588"/>
          <p14:tracePt t="11758" x="6497638" y="2193925"/>
          <p14:tracePt t="11775" x="6492875" y="2228850"/>
          <p14:tracePt t="11791" x="6492875" y="2257425"/>
          <p14:tracePt t="11808" x="6497638" y="2286000"/>
          <p14:tracePt t="11825" x="6515100" y="2303463"/>
          <p14:tracePt t="11841" x="6537325" y="2325688"/>
          <p14:tracePt t="11858" x="6583363" y="2343150"/>
          <p14:tracePt t="11875" x="6750050" y="2389188"/>
          <p14:tracePt t="11891" x="6937375" y="2411413"/>
          <p14:tracePt t="11908" x="7154863" y="2428875"/>
          <p14:tracePt t="11925" x="7400925" y="2439988"/>
          <p14:tracePt t="11942" x="7629525" y="2439988"/>
          <p14:tracePt t="11958" x="7858125" y="2435225"/>
          <p14:tracePt t="11975" x="8029575" y="2417763"/>
          <p14:tracePt t="11991" x="8172450" y="2389188"/>
          <p14:tracePt t="12008" x="8264525" y="2360613"/>
          <p14:tracePt t="12025" x="8321675" y="2325688"/>
          <p14:tracePt t="12042" x="8361363" y="2297113"/>
          <p14:tracePt t="12058" x="8372475" y="2279650"/>
          <p14:tracePt t="12058" x="8378825" y="2268538"/>
          <p14:tracePt t="12076" x="8378825" y="2257425"/>
          <p14:tracePt t="12092" x="8378825" y="2239963"/>
          <p14:tracePt t="12108" x="8378825" y="2222500"/>
          <p14:tracePt t="12125" x="8355013" y="2193925"/>
          <p14:tracePt t="12141" x="8308975" y="2160588"/>
          <p14:tracePt t="12158" x="8223250" y="2114550"/>
          <p14:tracePt t="12175" x="8086725" y="2068513"/>
          <p14:tracePt t="12191" x="7858125" y="2006600"/>
          <p14:tracePt t="12208" x="7578725" y="1971675"/>
          <p14:tracePt t="12225" x="7178675" y="1925638"/>
          <p14:tracePt t="12241" x="6772275" y="1903413"/>
          <p14:tracePt t="12258" x="6389688" y="1892300"/>
          <p14:tracePt t="12275" x="5994400" y="1903413"/>
          <p14:tracePt t="12291" x="5840413" y="1931988"/>
          <p14:tracePt t="12308" x="5743575" y="1971675"/>
          <p14:tracePt t="12325" x="5708650" y="2006600"/>
          <p14:tracePt t="12341" x="5686425" y="2039938"/>
          <p14:tracePt t="12358" x="5668963" y="2085975"/>
          <p14:tracePt t="12375" x="5651500" y="2132013"/>
          <p14:tracePt t="12391" x="5646738" y="2178050"/>
          <p14:tracePt t="12408" x="5646738" y="2217738"/>
          <p14:tracePt t="12441" x="5651500" y="2274888"/>
          <p14:tracePt t="12442" x="5680075" y="2320925"/>
          <p14:tracePt t="12458" x="5721350" y="2365375"/>
          <p14:tracePt t="12475" x="5851525" y="2446338"/>
          <p14:tracePt t="12492" x="6057900" y="2497138"/>
          <p14:tracePt t="12508" x="6383338" y="2543175"/>
          <p14:tracePt t="12525" x="6732588" y="2578100"/>
          <p14:tracePt t="12541" x="7104063" y="2600325"/>
          <p14:tracePt t="12558" x="7423150" y="2600325"/>
          <p14:tracePt t="12575" x="7675563" y="2593975"/>
          <p14:tracePt t="12592" x="7851775" y="2571750"/>
          <p14:tracePt t="12608" x="7961313" y="2554288"/>
          <p14:tracePt t="12625" x="7994650" y="2549525"/>
          <p14:tracePt t="12923" x="0" y="0"/>
        </p14:tracePtLst>
        <p14:tracePtLst>
          <p14:tracePt t="18137" x="3897313" y="3371850"/>
          <p14:tracePt t="18212" x="3897313" y="3378200"/>
          <p14:tracePt t="18228" x="3903663" y="3382963"/>
          <p14:tracePt t="18236" x="3908425" y="3394075"/>
          <p14:tracePt t="18244" x="3921125" y="3400425"/>
          <p14:tracePt t="18259" x="3937000" y="3417888"/>
          <p14:tracePt t="18260" x="3983038" y="3468688"/>
          <p14:tracePt t="18275" x="4064000" y="3543300"/>
          <p14:tracePt t="18292" x="4114800" y="3589338"/>
          <p14:tracePt t="18309" x="4160838" y="3617913"/>
          <p14:tracePt t="18326" x="4194175" y="3640138"/>
          <p14:tracePt t="18342" x="4222750" y="3657600"/>
          <p14:tracePt t="18359" x="4235450" y="3663950"/>
          <p14:tracePt t="18375" x="4251325" y="3668713"/>
          <p14:tracePt t="18412" x="4264025" y="3668713"/>
          <p14:tracePt t="18420" x="4275138" y="3668713"/>
          <p14:tracePt t="18432" x="4292600" y="3668713"/>
          <p14:tracePt t="18442" x="4325938" y="3668713"/>
          <p14:tracePt t="18459" x="4389438" y="3668713"/>
          <p14:tracePt t="18475" x="4464050" y="3675063"/>
          <p14:tracePt t="18492" x="4503738" y="3679825"/>
          <p14:tracePt t="18509" x="4543425" y="3686175"/>
          <p14:tracePt t="18525" x="4583113" y="3692525"/>
          <p14:tracePt t="18542" x="4611688" y="3692525"/>
          <p14:tracePt t="18559" x="4657725" y="3697288"/>
          <p14:tracePt t="18576" x="4703763" y="3697288"/>
          <p14:tracePt t="18592" x="4772025" y="3697288"/>
          <p14:tracePt t="18609" x="4857750" y="3697288"/>
          <p14:tracePt t="18625" x="4978400" y="3697288"/>
          <p14:tracePt t="18642" x="5097463" y="3692525"/>
          <p14:tracePt t="18659" x="5207000" y="3679825"/>
          <p14:tracePt t="18659" x="5246688" y="3679825"/>
          <p14:tracePt t="18676" x="5326063" y="3675063"/>
          <p14:tracePt t="18692" x="5407025" y="3668713"/>
          <p14:tracePt t="18709" x="5480050" y="3657600"/>
          <p14:tracePt t="18725" x="5565775" y="3617913"/>
          <p14:tracePt t="18742" x="5675313" y="3571875"/>
          <p14:tracePt t="18759" x="5778500" y="3543300"/>
          <p14:tracePt t="18775" x="5846763" y="3525838"/>
          <p14:tracePt t="18792" x="5915025" y="3514725"/>
          <p14:tracePt t="18809" x="5989638" y="3508375"/>
          <p14:tracePt t="18825" x="6057900" y="3497263"/>
          <p14:tracePt t="18842" x="6149975" y="3492500"/>
          <p14:tracePt t="18859" x="6257925" y="3486150"/>
          <p14:tracePt t="18876" x="6469063" y="3463925"/>
          <p14:tracePt t="18892" x="6607175" y="3451225"/>
          <p14:tracePt t="18909" x="6721475" y="3446463"/>
          <p14:tracePt t="18925" x="6823075" y="3440113"/>
          <p14:tracePt t="18942" x="6892925" y="3429000"/>
          <p14:tracePt t="18959" x="6954838" y="3417888"/>
          <p14:tracePt t="18975" x="7000875" y="3411538"/>
          <p14:tracePt t="18992" x="7035800" y="3406775"/>
          <p14:tracePt t="19009" x="7051675" y="3400425"/>
          <p14:tracePt t="19025" x="7069138" y="3389313"/>
          <p14:tracePt t="19042" x="7069138" y="3382963"/>
          <p14:tracePt t="19173" x="7069138" y="3371850"/>
          <p14:tracePt t="19180" x="7069138" y="3360738"/>
          <p14:tracePt t="19192" x="7051675" y="3349625"/>
          <p14:tracePt t="19193" x="7023100" y="3325813"/>
          <p14:tracePt t="19209" x="7000875" y="3314700"/>
          <p14:tracePt t="19225" x="6978650" y="3286125"/>
          <p14:tracePt t="19242" x="6943725" y="3257550"/>
          <p14:tracePt t="19259" x="6892925" y="3222625"/>
          <p14:tracePt t="19275" x="6783388" y="3171825"/>
          <p14:tracePt t="19292" x="6675438" y="3125788"/>
          <p14:tracePt t="19309" x="6515100" y="3079750"/>
          <p14:tracePt t="19325" x="6326188" y="3017838"/>
          <p14:tracePt t="19342" x="6115050" y="2965450"/>
          <p14:tracePt t="19359" x="5915025" y="2921000"/>
          <p14:tracePt t="19375" x="5721350" y="2868613"/>
          <p14:tracePt t="19392" x="5521325" y="2822575"/>
          <p14:tracePt t="19409" x="5326063" y="2794000"/>
          <p14:tracePt t="19425" x="5143500" y="2765425"/>
          <p14:tracePt t="19442" x="4965700" y="2749550"/>
          <p14:tracePt t="19459" x="4789488" y="2732088"/>
          <p14:tracePt t="19475" x="4525963" y="2732088"/>
          <p14:tracePt t="19492" x="4354513" y="2732088"/>
          <p14:tracePt t="19509" x="4160838" y="2743200"/>
          <p14:tracePt t="19526" x="3943350" y="2765425"/>
          <p14:tracePt t="19542" x="3721100" y="2800350"/>
          <p14:tracePt t="19559" x="3543300" y="2835275"/>
          <p14:tracePt t="19575" x="3394075" y="2874963"/>
          <p14:tracePt t="19592" x="3268663" y="2903538"/>
          <p14:tracePt t="19609" x="3160713" y="2943225"/>
          <p14:tracePt t="19625" x="3046413" y="2978150"/>
          <p14:tracePt t="19642" x="2943225" y="3006725"/>
          <p14:tracePt t="19659" x="2840038" y="3040063"/>
          <p14:tracePt t="19675" x="2692400" y="3079750"/>
          <p14:tracePt t="19692" x="2611438" y="3103563"/>
          <p14:tracePt t="19709" x="2554288" y="3121025"/>
          <p14:tracePt t="19725" x="2532063" y="3132138"/>
          <p14:tracePt t="19742" x="2525713" y="3136900"/>
          <p14:tracePt t="19759" x="2520950" y="3149600"/>
          <p14:tracePt t="19775" x="2520950" y="3165475"/>
          <p14:tracePt t="19792" x="2520950" y="3171825"/>
          <p14:tracePt t="19809" x="2525713" y="3189288"/>
          <p14:tracePt t="19825" x="2543175" y="3206750"/>
          <p14:tracePt t="19842" x="2578100" y="3235325"/>
          <p14:tracePt t="19859" x="2617788" y="3263900"/>
          <p14:tracePt t="19875" x="2679700" y="3303588"/>
          <p14:tracePt t="19892" x="2720975" y="3325813"/>
          <p14:tracePt t="19909" x="2760663" y="3336925"/>
          <p14:tracePt t="19925" x="2806700" y="3360738"/>
          <p14:tracePt t="19942" x="2863850" y="3382963"/>
          <p14:tracePt t="19959" x="2936875" y="3411538"/>
          <p14:tracePt t="19975" x="3022600" y="3429000"/>
          <p14:tracePt t="19992" x="3097213" y="3457575"/>
          <p14:tracePt t="20009" x="3160713" y="3468688"/>
          <p14:tracePt t="20025" x="3206750" y="3479800"/>
          <p14:tracePt t="20042" x="3263900" y="3497263"/>
          <p14:tracePt t="20059" x="3314700" y="3508375"/>
          <p14:tracePt t="20075" x="3411538" y="3521075"/>
          <p14:tracePt t="20092" x="3468688" y="3525838"/>
          <p14:tracePt t="20109" x="3521075" y="3532188"/>
          <p14:tracePt t="20125" x="3582988" y="3536950"/>
          <p14:tracePt t="20142" x="3640138" y="3543300"/>
          <p14:tracePt t="20159" x="3697288" y="3549650"/>
          <p14:tracePt t="20175" x="3771900" y="3560763"/>
          <p14:tracePt t="20193" x="3822700" y="3565525"/>
          <p14:tracePt t="20209" x="3886200" y="3571875"/>
          <p14:tracePt t="20225" x="3921125" y="3578225"/>
          <p14:tracePt t="20242" x="3971925" y="3578225"/>
          <p14:tracePt t="20259" x="4029075" y="3582988"/>
          <p14:tracePt t="20275" x="4103688" y="3589338"/>
          <p14:tracePt t="20292" x="4137025" y="3589338"/>
          <p14:tracePt t="20309" x="4183063" y="3594100"/>
          <p14:tracePt t="20325" x="4240213" y="3600450"/>
          <p14:tracePt t="20342" x="4314825" y="3606800"/>
          <p14:tracePt t="20359" x="4406900" y="3611563"/>
          <p14:tracePt t="20375" x="4503738" y="3611563"/>
          <p14:tracePt t="20392" x="4600575" y="3622675"/>
          <p14:tracePt t="20409" x="4708525" y="3629025"/>
          <p14:tracePt t="20425" x="4840288" y="3629025"/>
          <p14:tracePt t="20442" x="4994275" y="3635375"/>
          <p14:tracePt t="20459" x="5178425" y="3635375"/>
          <p14:tracePt t="20475" x="5451475" y="3611563"/>
          <p14:tracePt t="20492" x="5607050" y="3600450"/>
          <p14:tracePt t="20509" x="5737225" y="3594100"/>
          <p14:tracePt t="20525" x="5864225" y="3589338"/>
          <p14:tracePt t="20542" x="5978525" y="3571875"/>
          <p14:tracePt t="20559" x="6075363" y="3565525"/>
          <p14:tracePt t="20575" x="6154738" y="3543300"/>
          <p14:tracePt t="20592" x="6229350" y="3525838"/>
          <p14:tracePt t="20608" x="6297613" y="3503613"/>
          <p14:tracePt t="20625" x="6361113" y="3479800"/>
          <p14:tracePt t="20642" x="6435725" y="3457575"/>
          <p14:tracePt t="20659" x="6508750" y="3435350"/>
          <p14:tracePt t="20675" x="6618288" y="3411538"/>
          <p14:tracePt t="20692" x="6669088" y="3400425"/>
          <p14:tracePt t="20710" x="6721475" y="3360738"/>
          <p14:tracePt t="20725" x="6772275" y="3332163"/>
          <p14:tracePt t="20743" x="6807200" y="3314700"/>
          <p14:tracePt t="20759" x="6835775" y="3303588"/>
          <p14:tracePt t="20775" x="6858000" y="3286125"/>
          <p14:tracePt t="20792" x="6869113" y="3275013"/>
          <p14:tracePt t="20809" x="6880225" y="3263900"/>
          <p14:tracePt t="20825" x="6886575" y="3257550"/>
          <p14:tracePt t="20868" x="6886575" y="3251200"/>
          <p14:tracePt t="20924" x="6886575" y="3246438"/>
          <p14:tracePt t="20935" x="6880225" y="3240088"/>
          <p14:tracePt t="20935" x="6869113" y="3235325"/>
          <p14:tracePt t="20948" x="6851650" y="3228975"/>
          <p14:tracePt t="20956" x="6835775" y="3222625"/>
          <p14:tracePt t="20964" x="6772275" y="3194050"/>
          <p14:tracePt t="20975" x="6651625" y="3165475"/>
          <p14:tracePt t="20992" x="6480175" y="3114675"/>
          <p14:tracePt t="21009" x="6286500" y="3074988"/>
          <p14:tracePt t="21025" x="6080125" y="3035300"/>
          <p14:tracePt t="21042" x="5818188" y="2994025"/>
          <p14:tracePt t="21059" x="5537200" y="2960688"/>
          <p14:tracePt t="21075" x="5137150" y="2932113"/>
          <p14:tracePt t="21092" x="4897438" y="2932113"/>
          <p14:tracePt t="21109" x="4611688" y="2936875"/>
          <p14:tracePt t="21125" x="4337050" y="2954338"/>
          <p14:tracePt t="21142" x="4046538" y="2982913"/>
          <p14:tracePt t="21158" x="3760788" y="3035300"/>
          <p14:tracePt t="21175" x="3479800" y="3103563"/>
          <p14:tracePt t="21192" x="3268663" y="3143250"/>
          <p14:tracePt t="21209" x="3086100" y="3182938"/>
          <p14:tracePt t="21226" x="2925763" y="3235325"/>
          <p14:tracePt t="21243" x="2800350" y="3286125"/>
          <p14:tracePt t="21258" x="2714625" y="3343275"/>
          <p14:tracePt t="21275" x="2657475" y="3394075"/>
          <p14:tracePt t="21292" x="2635250" y="3429000"/>
          <p14:tracePt t="21309" x="2617788" y="3463925"/>
          <p14:tracePt t="21325" x="2589213" y="3492500"/>
          <p14:tracePt t="21342" x="2565400" y="3508375"/>
          <p14:tracePt t="21358" x="2554288" y="3521075"/>
          <p14:tracePt t="21375" x="2554288" y="3525838"/>
          <p14:tracePt t="21718" x="0" y="0"/>
        </p14:tracePtLst>
        <p14:tracePtLst>
          <p14:tracePt t="30664" x="4064000" y="4594225"/>
          <p14:tracePt t="30836" x="4057650" y="4589463"/>
          <p14:tracePt t="30843" x="4035425" y="4583113"/>
          <p14:tracePt t="30851" x="4011613" y="4578350"/>
          <p14:tracePt t="30859" x="3943350" y="4578350"/>
          <p14:tracePt t="30875" x="3822700" y="4583113"/>
          <p14:tracePt t="30891" x="3679825" y="4589463"/>
          <p14:tracePt t="30907" x="3503613" y="4589463"/>
          <p14:tracePt t="30925" x="3429000" y="4600575"/>
          <p14:tracePt t="30941" x="3297238" y="4611688"/>
          <p14:tracePt t="30958" x="3222625" y="4635500"/>
          <p14:tracePt t="30963" x="3189288" y="4657725"/>
          <p14:tracePt t="30975" x="3165475" y="4679950"/>
          <p14:tracePt t="30991" x="3165475" y="4714875"/>
          <p14:tracePt t="31008" x="3165475" y="4749800"/>
          <p14:tracePt t="31025" x="3194050" y="4783138"/>
          <p14:tracePt t="31040" x="3217863" y="4811713"/>
          <p14:tracePt t="31058" x="3268663" y="4846638"/>
          <p14:tracePt t="31074" x="3378200" y="4903788"/>
          <p14:tracePt t="31091" x="3475038" y="4937125"/>
          <p14:tracePt t="31108" x="3582988" y="4972050"/>
          <p14:tracePt t="31125" x="3725863" y="5000625"/>
          <p14:tracePt t="31141" x="3863975" y="5040313"/>
          <p14:tracePt t="31158" x="4011613" y="5068888"/>
          <p14:tracePt t="31174" x="4154488" y="5092700"/>
          <p14:tracePt t="31191" x="4303713" y="5108575"/>
          <p14:tracePt t="31208" x="4457700" y="5132388"/>
          <p14:tracePt t="31225" x="4646613" y="5160963"/>
          <p14:tracePt t="31241" x="4829175" y="5172075"/>
          <p14:tracePt t="31258" x="4994275" y="5183188"/>
          <p14:tracePt t="31275" x="5240338" y="5189538"/>
          <p14:tracePt t="31291" x="5407025" y="5189538"/>
          <p14:tracePt t="31308" x="5572125" y="5178425"/>
          <p14:tracePt t="31325" x="5749925" y="5165725"/>
          <p14:tracePt t="31341" x="5903913" y="5137150"/>
          <p14:tracePt t="31358" x="6051550" y="5108575"/>
          <p14:tracePt t="31375" x="6211888" y="5068888"/>
          <p14:tracePt t="31391" x="6354763" y="5011738"/>
          <p14:tracePt t="31408" x="6480175" y="4965700"/>
          <p14:tracePt t="31425" x="6583363" y="4937125"/>
          <p14:tracePt t="31441" x="6692900" y="4921250"/>
          <p14:tracePt t="31458" x="6789738" y="4908550"/>
          <p14:tracePt t="31474" x="6926263" y="4879975"/>
          <p14:tracePt t="31491" x="6994525" y="4875213"/>
          <p14:tracePt t="31508" x="7058025" y="4875213"/>
          <p14:tracePt t="31525" x="7115175" y="4875213"/>
          <p14:tracePt t="31541" x="7200900" y="4879975"/>
          <p14:tracePt t="31558" x="7280275" y="4886325"/>
          <p14:tracePt t="31574" x="7361238" y="4897438"/>
          <p14:tracePt t="31591" x="7440613" y="4903788"/>
          <p14:tracePt t="31608" x="7543800" y="4886325"/>
          <p14:tracePt t="31624" x="7629525" y="4886325"/>
          <p14:tracePt t="31641" x="7715250" y="4886325"/>
          <p14:tracePt t="31658" x="7761288" y="4886325"/>
          <p14:tracePt t="31674" x="7778750" y="4886325"/>
          <p14:tracePt t="31691" x="7778750" y="4875213"/>
          <p14:tracePt t="31708" x="7778750" y="4857750"/>
          <p14:tracePt t="31725" x="7778750" y="4846638"/>
          <p14:tracePt t="31741" x="7772400" y="4829175"/>
          <p14:tracePt t="31758" x="7750175" y="4818063"/>
          <p14:tracePt t="31774" x="7715250" y="4800600"/>
          <p14:tracePt t="31791" x="7658100" y="4772025"/>
          <p14:tracePt t="31809" x="7566025" y="4737100"/>
          <p14:tracePt t="31825" x="7451725" y="4708525"/>
          <p14:tracePt t="31841" x="7321550" y="4675188"/>
          <p14:tracePt t="31858" x="7143750" y="4657725"/>
          <p14:tracePt t="31875" x="7040563" y="4640263"/>
          <p14:tracePt t="31891" x="6932613" y="4622800"/>
          <p14:tracePt t="31908" x="6835775" y="4611688"/>
          <p14:tracePt t="31925" x="6732588" y="4611688"/>
          <p14:tracePt t="31941" x="6651625" y="4606925"/>
          <p14:tracePt t="31958" x="6526213" y="4606925"/>
          <p14:tracePt t="31975" x="6372225" y="4611688"/>
          <p14:tracePt t="31991" x="6183313" y="4622800"/>
          <p14:tracePt t="32008" x="5989638" y="4629150"/>
          <p14:tracePt t="32024" x="5778500" y="4640263"/>
          <p14:tracePt t="32041" x="5594350" y="4657725"/>
          <p14:tracePt t="32058" x="5389563" y="4668838"/>
          <p14:tracePt t="32075" x="5075238" y="4686300"/>
          <p14:tracePt t="32091" x="4886325" y="4686300"/>
          <p14:tracePt t="32108" x="4721225" y="4697413"/>
          <p14:tracePt t="32125" x="4578350" y="4708525"/>
          <p14:tracePt t="32141" x="4479925" y="4725988"/>
          <p14:tracePt t="32159" x="4429125" y="4749800"/>
          <p14:tracePt t="32176" x="4418013" y="4778375"/>
          <p14:tracePt t="32192" x="4406900" y="4800600"/>
          <p14:tracePt t="32209" x="4406900" y="4835525"/>
          <p14:tracePt t="32226" x="4411663" y="4864100"/>
          <p14:tracePt t="32242" x="4418013" y="4892675"/>
          <p14:tracePt t="32259" x="4451350" y="4921250"/>
          <p14:tracePt t="32276" x="4468813" y="4932363"/>
          <p14:tracePt t="32292" x="4537075" y="4994275"/>
          <p14:tracePt t="32308" x="4594225" y="5035550"/>
          <p14:tracePt t="32325" x="4651375" y="5068888"/>
          <p14:tracePt t="32341" x="4721225" y="5103813"/>
          <p14:tracePt t="32358" x="4778375" y="5121275"/>
          <p14:tracePt t="32375" x="4840288" y="5137150"/>
          <p14:tracePt t="32391" x="4903788" y="5143500"/>
          <p14:tracePt t="32408" x="4994275" y="5143500"/>
          <p14:tracePt t="32425" x="5092700" y="5137150"/>
          <p14:tracePt t="32442" x="5207000" y="5114925"/>
          <p14:tracePt t="32458" x="5326063" y="5086350"/>
          <p14:tracePt t="32476" x="5503863" y="5064125"/>
          <p14:tracePt t="32492" x="5607050" y="5046663"/>
          <p14:tracePt t="32509" x="5668963" y="5035550"/>
          <p14:tracePt t="32525" x="5708650" y="5018088"/>
          <p14:tracePt t="32542" x="5726113" y="5011738"/>
          <p14:tracePt t="32559" x="5749925" y="4989513"/>
          <p14:tracePt t="32576" x="5765800" y="4972050"/>
          <p14:tracePt t="32592" x="5772150" y="4960938"/>
          <p14:tracePt t="32609" x="5778500" y="4954588"/>
          <p14:tracePt t="32828" x="5778500" y="4943475"/>
          <p14:tracePt t="32836" x="5765800" y="4921250"/>
          <p14:tracePt t="32844" x="5754688" y="4897438"/>
          <p14:tracePt t="32859" x="5737225" y="4879975"/>
          <p14:tracePt t="32860" x="5708650" y="4840288"/>
          <p14:tracePt t="32860" x="5697538" y="4822825"/>
          <p14:tracePt t="32877" x="5657850" y="4778375"/>
          <p14:tracePt t="32892" x="5622925" y="4743450"/>
          <p14:tracePt t="32909" x="5600700" y="4714875"/>
          <p14:tracePt t="32926" x="5583238" y="4703763"/>
          <p14:tracePt t="32942" x="5572125" y="4692650"/>
          <p14:tracePt t="32980" x="5565775" y="4692650"/>
          <p14:tracePt t="33036" x="5561013" y="4686300"/>
          <p14:tracePt t="33036" x="0" y="0"/>
        </p14:tracePtLst>
        <p14:tracePtLst>
          <p14:tracePt t="36828" x="2794000" y="5354638"/>
          <p14:tracePt t="36860" x="2789238" y="5354638"/>
          <p14:tracePt t="36868" x="2771775" y="5354638"/>
          <p14:tracePt t="36876" x="2725738" y="5337175"/>
          <p14:tracePt t="36885" x="2692400" y="5321300"/>
          <p14:tracePt t="36900" x="2589213" y="5292725"/>
          <p14:tracePt t="36916" x="2463800" y="5240338"/>
          <p14:tracePt t="36926" x="2360613" y="5194300"/>
          <p14:tracePt t="36948" x="2257425" y="5165725"/>
          <p14:tracePt t="36964" x="2154238" y="5143500"/>
          <p14:tracePt t="36980" x="2074863" y="5132388"/>
          <p14:tracePt t="36996" x="1993900" y="5132388"/>
          <p14:tracePt t="37009" x="1903413" y="5132388"/>
          <p14:tracePt t="37028" x="1835150" y="5132388"/>
          <p14:tracePt t="37042" x="1731963" y="5154613"/>
          <p14:tracePt t="37060" x="1622425" y="5172075"/>
          <p14:tracePt t="37060" x="1549400" y="5200650"/>
          <p14:tracePt t="37076" x="1417638" y="5229225"/>
          <p14:tracePt t="37100" x="1279525" y="5268913"/>
          <p14:tracePt t="37116" x="1136650" y="5308600"/>
          <p14:tracePt t="37132" x="1017588" y="5354638"/>
          <p14:tracePt t="37148" x="925513" y="5407025"/>
          <p14:tracePt t="37164" x="868363" y="5446713"/>
          <p14:tracePt t="37180" x="835025" y="5486400"/>
          <p14:tracePt t="37196" x="806450" y="5521325"/>
          <p14:tracePt t="37212" x="782638" y="5543550"/>
          <p14:tracePt t="37225" x="765175" y="5561013"/>
          <p14:tracePt t="37242" x="765175" y="5578475"/>
          <p14:tracePt t="37259" x="765175" y="5594350"/>
          <p14:tracePt t="37275" x="782638" y="5629275"/>
          <p14:tracePt t="37292" x="806450" y="5651500"/>
          <p14:tracePt t="37309" x="828675" y="5675313"/>
          <p14:tracePt t="37325" x="863600" y="5703888"/>
          <p14:tracePt t="37342" x="903288" y="5726113"/>
          <p14:tracePt t="37359" x="942975" y="5743575"/>
          <p14:tracePt t="37375" x="1017588" y="5754688"/>
          <p14:tracePt t="37392" x="1114425" y="5772150"/>
          <p14:tracePt t="37409" x="1246188" y="5789613"/>
          <p14:tracePt t="37425" x="1411288" y="5800725"/>
          <p14:tracePt t="37442" x="1606550" y="5829300"/>
          <p14:tracePt t="37459" x="1811338" y="5840413"/>
          <p14:tracePt t="37475" x="2149475" y="5868988"/>
          <p14:tracePt t="37492" x="2360613" y="5868988"/>
          <p14:tracePt t="37508" x="2571750" y="5868988"/>
          <p14:tracePt t="37525" x="2765425" y="5857875"/>
          <p14:tracePt t="37542" x="2903538" y="5851525"/>
          <p14:tracePt t="37559" x="2994025" y="5835650"/>
          <p14:tracePt t="37575" x="3040063" y="5818188"/>
          <p14:tracePt t="37592" x="3086100" y="5800725"/>
          <p14:tracePt t="37609" x="3136900" y="5761038"/>
          <p14:tracePt t="37625" x="3211513" y="5692775"/>
          <p14:tracePt t="37642" x="3286125" y="5600700"/>
          <p14:tracePt t="37659" x="3332163" y="5521325"/>
          <p14:tracePt t="37675" x="3336925" y="5446713"/>
          <p14:tracePt t="37692" x="3321050" y="5383213"/>
          <p14:tracePt t="37708" x="3286125" y="5292725"/>
          <p14:tracePt t="37725" x="3222625" y="5172075"/>
          <p14:tracePt t="37742" x="3136900" y="5046663"/>
          <p14:tracePt t="37759" x="3022600" y="4926013"/>
          <p14:tracePt t="37775" x="2908300" y="4822825"/>
          <p14:tracePt t="37792" x="2817813" y="4749800"/>
          <p14:tracePt t="37808" x="2749550" y="4697413"/>
          <p14:tracePt t="37825" x="2697163" y="4664075"/>
          <p14:tracePt t="37842" x="2663825" y="4651375"/>
          <p14:tracePt t="37859" x="2651125" y="4651375"/>
          <p14:tracePt t="37875" x="2646363" y="4651375"/>
          <p14:tracePt t="38058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7|17.4|1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2"/>
</p:tagLst>
</file>

<file path=ppt/theme/theme1.xml><?xml version="1.0" encoding="utf-8"?>
<a:theme xmlns:a="http://schemas.openxmlformats.org/drawingml/2006/main" name="class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lass templat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las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 template</Template>
  <TotalTime>3450</TotalTime>
  <Pages>23</Pages>
  <Words>1182</Words>
  <Application>Microsoft Office PowerPoint</Application>
  <PresentationFormat>Letter Paper (8.5x11 in)</PresentationFormat>
  <Paragraphs>225</Paragraphs>
  <Slides>19</Slides>
  <Notes>19</Notes>
  <HiddenSlides>0</HiddenSlides>
  <MMClips>19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class template</vt:lpstr>
      <vt:lpstr>Equation</vt:lpstr>
      <vt:lpstr>RDCH 702:  Lecture 9  Separations Part 3</vt:lpstr>
      <vt:lpstr>Pyroprocesses</vt:lpstr>
      <vt:lpstr>Electrochemical Separations</vt:lpstr>
      <vt:lpstr>Molten Salt</vt:lpstr>
      <vt:lpstr>Molten Salt Example</vt:lpstr>
      <vt:lpstr>Molten Salt </vt:lpstr>
      <vt:lpstr>Pu Processing</vt:lpstr>
      <vt:lpstr>Ionic liquids</vt:lpstr>
      <vt:lpstr>Introduction:  Ionic liquids</vt:lpstr>
      <vt:lpstr>Examples of IL cations and anions</vt:lpstr>
      <vt:lpstr>Ionic liquids in separations</vt:lpstr>
      <vt:lpstr>f-element reduction in ionic liquids</vt:lpstr>
      <vt:lpstr>Choice of Ionic Liquid</vt:lpstr>
      <vt:lpstr>Electrochemistry in ionic liquids</vt:lpstr>
      <vt:lpstr>U TFSI compound synthesis</vt:lpstr>
      <vt:lpstr>Formation of Uranium Deposits</vt:lpstr>
      <vt:lpstr>Direct dissolution of U3O8  into ionic liquid</vt:lpstr>
      <vt:lpstr>Direct dissolution of U3O8  into RTIL</vt:lpstr>
      <vt:lpstr>RDCH 702:  Lecture 9  Separations Part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applications</dc:title>
  <dc:creator>Ken Czerwinski</dc:creator>
  <cp:lastModifiedBy>Ken</cp:lastModifiedBy>
  <cp:revision>118</cp:revision>
  <cp:lastPrinted>2001-02-05T22:57:01Z</cp:lastPrinted>
  <dcterms:created xsi:type="dcterms:W3CDTF">2005-11-28T15:33:54Z</dcterms:created>
  <dcterms:modified xsi:type="dcterms:W3CDTF">2015-11-19T00:36:14Z</dcterms:modified>
</cp:coreProperties>
</file>